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5_0.xml" ContentType="application/vnd.ms-powerpoint.comments+xml"/>
  <Override PartName="/ppt/comments/modernComment_124_A90205B1.xml" ContentType="application/vnd.ms-powerpoint.comments+xml"/>
  <Override PartName="/ppt/comments/modernComment_128_FF4AA386.xml" ContentType="application/vnd.ms-powerpoint.comments+xml"/>
  <Override PartName="/ppt/notesSlides/notesSlide6.xml" ContentType="application/vnd.openxmlformats-officedocument.presentationml.notesSlide+xml"/>
  <Override PartName="/ppt/comments/modernComment_11D_0.xml" ContentType="application/vnd.ms-powerpoint.comments+xml"/>
  <Override PartName="/ppt/notesSlides/notesSlide7.xml" ContentType="application/vnd.openxmlformats-officedocument.presentationml.notesSlide+xml"/>
  <Override PartName="/ppt/comments/modernComment_11E_0.xml" ContentType="application/vnd.ms-powerpoint.comments+xml"/>
  <Override PartName="/ppt/comments/modernComment_129_4493EB08.xml" ContentType="application/vnd.ms-powerpoint.comments+xml"/>
  <Override PartName="/ppt/notesSlides/notesSlide8.xml" ContentType="application/vnd.openxmlformats-officedocument.presentationml.notesSlide+xml"/>
  <Override PartName="/ppt/comments/modernComment_12A_69A298C7.xml" ContentType="application/vnd.ms-powerpoint.comments+xml"/>
  <Override PartName="/ppt/notesSlides/notesSlide9.xml" ContentType="application/vnd.openxmlformats-officedocument.presentationml.notesSlide+xml"/>
  <Override PartName="/ppt/comments/modernComment_11C_0.xml" ContentType="application/vnd.ms-powerpoint.comments+xml"/>
  <Override PartName="/ppt/notesSlides/notesSlide10.xml" ContentType="application/vnd.openxmlformats-officedocument.presentationml.notesSlide+xml"/>
  <Override PartName="/ppt/comments/modernComment_11F_0.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9"/>
  </p:notesMasterIdLst>
  <p:sldIdLst>
    <p:sldId id="256" r:id="rId6"/>
    <p:sldId id="257" r:id="rId7"/>
    <p:sldId id="258" r:id="rId8"/>
    <p:sldId id="259" r:id="rId9"/>
    <p:sldId id="261" r:id="rId10"/>
    <p:sldId id="292" r:id="rId11"/>
    <p:sldId id="293" r:id="rId12"/>
    <p:sldId id="294" r:id="rId13"/>
    <p:sldId id="299" r:id="rId14"/>
    <p:sldId id="295" r:id="rId15"/>
    <p:sldId id="296" r:id="rId16"/>
    <p:sldId id="300" r:id="rId17"/>
    <p:sldId id="285" r:id="rId18"/>
    <p:sldId id="286" r:id="rId19"/>
    <p:sldId id="297" r:id="rId20"/>
    <p:sldId id="301" r:id="rId21"/>
    <p:sldId id="298" r:id="rId22"/>
    <p:sldId id="284" r:id="rId23"/>
    <p:sldId id="287" r:id="rId24"/>
    <p:sldId id="288" r:id="rId25"/>
    <p:sldId id="289" r:id="rId26"/>
    <p:sldId id="290" r:id="rId27"/>
    <p:sldId id="291" r:id="rId28"/>
  </p:sldIdLst>
  <p:sldSz cx="12192000" cy="6858000"/>
  <p:notesSz cx="6858000" cy="9144000"/>
  <p:embeddedFontLst>
    <p:embeddedFont>
      <p:font typeface="Cabin"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8C401E-0978-9E30-C757-9BACB3A146A9}" name="Agustin Paz" initials="" userId="S::agustin.paz@hsncfl.org::7639636c-0d4b-4a59-947d-87e86a37add7" providerId="AD"/>
  <p188:author id="{97A1F650-3B49-21C9-F68A-759A290E4CA2}" name="Moesha Herron" initials="" userId="S::Moesha.Herron@hsncfl.org::b2f70c9f-67d2-4b14-accd-325c4a9c4ec9" providerId="AD"/>
  <p188:author id="{A72A285F-D8F6-5DA3-BEC9-CDD78BD4C667}" name="Guest User" initials="GU" userId="S::urn:spo:anon#f2d49884e265c52f81739902af8613787a5b75cbe8fc6bc1cc67f35745a33134::" providerId="AD"/>
  <p188:author id="{E5E30E67-A796-AB1D-BB54-7F9AFDDC2803}" name="Ashley Brozenske" initials="" userId="S::ashley.brozenske@hsncfl.org::68c24165-8918-486a-81cc-3bbce67cbc58" providerId="AD"/>
  <p188:author id="{DBA0546B-AEA1-9C86-5DC5-A40EC6E25D16}" name="Brittney Behr" initials="BB" userId="S::brittney.behr@hsncfl.org::972abdca-d0bc-451b-9b34-a60a3e056020" providerId="AD"/>
  <p188:author id="{AE8AFE8F-63C9-5A7E-3583-D2B7FFDECF21}" name="Brittney Behr" initials="" userId="S::Brittney.Behr@hsncfl.org::972abdca-d0bc-451b-9b34-a60a3e056020" providerId="AD"/>
  <p188:author id="{49DDC3B6-7CE9-3CE5-D91B-BF3D6582721A}" name="Racquel McGlashen" initials="" userId="S::racquel.mcglashen@hsncfl.org::b176834a-a622-4503-95e4-504530bf0724" providerId="AD"/>
  <p188:author id="{A812C4E0-0771-950F-CCC8-0FCECC292B11}" name="Gregory Carter" initials="" userId="S::Greg.Carter@hsncfl.org::90eec043-b750-4289-adb2-3da2e417b753" providerId="AD"/>
  <p188:author id="{3ACDA3FF-FB8D-2D9A-50A9-EBB05E6B3533}" name="Angel Jones" initials="" userId="S::angel.jones@hsncfl.org::9f9bc8ef-d287-47bb-a943-5ab6f79426b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ngel Jones" initials="" lastIdx="1" clrIdx="0"/>
  <p:cmAuthor id="1" name="Brittney Beh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39DF83-7E1F-2076-8762-5A33941A66E6}" v="202" dt="2025-01-16T19:36:40.480"/>
  </p1510:revLst>
</p1510:revInfo>
</file>

<file path=ppt/tableStyles.xml><?xml version="1.0" encoding="utf-8"?>
<a:tblStyleLst xmlns:a="http://schemas.openxmlformats.org/drawingml/2006/main" def="{D96E2335-9DC8-47C4-BF33-03CBA0AB295A}">
  <a:tblStyle styleId="{D96E2335-9DC8-47C4-BF33-03CBA0AB29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quel McGlashen" userId="S::racquel.mcglashen@hsncfl.org::b176834a-a622-4503-95e4-504530bf0724" providerId="AD" clId="Web-{9431CC0D-5C7B-2A02-805B-2AA2F399D392}"/>
    <pc:docChg chg="mod modSld sldOrd">
      <pc:chgData name="Racquel McGlashen" userId="S::racquel.mcglashen@hsncfl.org::b176834a-a622-4503-95e4-504530bf0724" providerId="AD" clId="Web-{9431CC0D-5C7B-2A02-805B-2AA2F399D392}" dt="2024-09-09T18:58:43.292" v="1500" actId="1076"/>
      <pc:docMkLst>
        <pc:docMk/>
      </pc:docMkLst>
      <pc:sldChg chg="modSp">
        <pc:chgData name="Racquel McGlashen" userId="S::racquel.mcglashen@hsncfl.org::b176834a-a622-4503-95e4-504530bf0724" providerId="AD" clId="Web-{9431CC0D-5C7B-2A02-805B-2AA2F399D392}" dt="2024-09-09T18:57:03.539" v="1498" actId="1076"/>
        <pc:sldMkLst>
          <pc:docMk/>
          <pc:sldMk cId="0" sldId="256"/>
        </pc:sldMkLst>
      </pc:sldChg>
      <pc:sldChg chg="modSp">
        <pc:chgData name="Racquel McGlashen" userId="S::racquel.mcglashen@hsncfl.org::b176834a-a622-4503-95e4-504530bf0724" providerId="AD" clId="Web-{9431CC0D-5C7B-2A02-805B-2AA2F399D392}" dt="2024-09-09T18:58:43.292" v="1500" actId="1076"/>
        <pc:sldMkLst>
          <pc:docMk/>
          <pc:sldMk cId="0" sldId="257"/>
        </pc:sldMkLst>
      </pc:sldChg>
      <pc:sldChg chg="addSp modSp">
        <pc:chgData name="Racquel McGlashen" userId="S::racquel.mcglashen@hsncfl.org::b176834a-a622-4503-95e4-504530bf0724" providerId="AD" clId="Web-{9431CC0D-5C7B-2A02-805B-2AA2F399D392}" dt="2024-09-09T18:55:49.990" v="1495" actId="14100"/>
        <pc:sldMkLst>
          <pc:docMk/>
          <pc:sldMk cId="0" sldId="261"/>
        </pc:sldMkLst>
      </pc:sldChg>
      <pc:sldChg chg="addSp modSp ord">
        <pc:chgData name="Racquel McGlashen" userId="S::racquel.mcglashen@hsncfl.org::b176834a-a622-4503-95e4-504530bf0724" providerId="AD" clId="Web-{9431CC0D-5C7B-2A02-805B-2AA2F399D392}" dt="2024-09-09T18:06:43.357" v="678" actId="1076"/>
        <pc:sldMkLst>
          <pc:docMk/>
          <pc:sldMk cId="0" sldId="284"/>
        </pc:sldMkLst>
      </pc:sldChg>
      <pc:sldChg chg="mod modShow">
        <pc:chgData name="Racquel McGlashen" userId="S::racquel.mcglashen@hsncfl.org::b176834a-a622-4503-95e4-504530bf0724" providerId="AD" clId="Web-{9431CC0D-5C7B-2A02-805B-2AA2F399D392}" dt="2024-09-09T16:47:18.983" v="483"/>
        <pc:sldMkLst>
          <pc:docMk/>
          <pc:sldMk cId="0" sldId="285"/>
        </pc:sldMkLst>
      </pc:sldChg>
      <pc:sldChg chg="addSp modSp ord">
        <pc:chgData name="Racquel McGlashen" userId="S::racquel.mcglashen@hsncfl.org::b176834a-a622-4503-95e4-504530bf0724" providerId="AD" clId="Web-{9431CC0D-5C7B-2A02-805B-2AA2F399D392}" dt="2024-09-09T18:16:08.686" v="747"/>
        <pc:sldMkLst>
          <pc:docMk/>
          <pc:sldMk cId="0" sldId="286"/>
        </pc:sldMkLst>
      </pc:sldChg>
      <pc:sldChg chg="modSp ord">
        <pc:chgData name="Racquel McGlashen" userId="S::racquel.mcglashen@hsncfl.org::b176834a-a622-4503-95e4-504530bf0724" providerId="AD" clId="Web-{9431CC0D-5C7B-2A02-805B-2AA2F399D392}" dt="2024-09-09T18:45:49.113" v="1431" actId="20577"/>
        <pc:sldMkLst>
          <pc:docMk/>
          <pc:sldMk cId="0" sldId="287"/>
        </pc:sldMkLst>
      </pc:sldChg>
      <pc:sldChg chg="addSp delSp modSp">
        <pc:chgData name="Racquel McGlashen" userId="S::racquel.mcglashen@hsncfl.org::b176834a-a622-4503-95e4-504530bf0724" providerId="AD" clId="Web-{9431CC0D-5C7B-2A02-805B-2AA2F399D392}" dt="2024-09-09T18:26:42.845" v="828" actId="1076"/>
        <pc:sldMkLst>
          <pc:docMk/>
          <pc:sldMk cId="0" sldId="290"/>
        </pc:sldMkLst>
      </pc:sldChg>
      <pc:sldChg chg="addSp modSp">
        <pc:chgData name="Racquel McGlashen" userId="S::racquel.mcglashen@hsncfl.org::b176834a-a622-4503-95e4-504530bf0724" providerId="AD" clId="Web-{9431CC0D-5C7B-2A02-805B-2AA2F399D392}" dt="2024-09-09T18:30:33.539" v="856" actId="1076"/>
        <pc:sldMkLst>
          <pc:docMk/>
          <pc:sldMk cId="0" sldId="291"/>
        </pc:sldMkLst>
      </pc:sldChg>
      <pc:sldChg chg="addSp delSp modSp">
        <pc:chgData name="Racquel McGlashen" userId="S::racquel.mcglashen@hsncfl.org::b176834a-a622-4503-95e4-504530bf0724" providerId="AD" clId="Web-{9431CC0D-5C7B-2A02-805B-2AA2F399D392}" dt="2024-09-09T18:03:03.007" v="649" actId="20577"/>
        <pc:sldMkLst>
          <pc:docMk/>
          <pc:sldMk cId="3179039074" sldId="333"/>
        </pc:sldMkLst>
      </pc:sldChg>
      <pc:sldChg chg="addSp modSp">
        <pc:chgData name="Racquel McGlashen" userId="S::racquel.mcglashen@hsncfl.org::b176834a-a622-4503-95e4-504530bf0724" providerId="AD" clId="Web-{9431CC0D-5C7B-2A02-805B-2AA2F399D392}" dt="2024-09-09T17:07:57.572" v="598" actId="20577"/>
        <pc:sldMkLst>
          <pc:docMk/>
          <pc:sldMk cId="584022079" sldId="335"/>
        </pc:sldMkLst>
      </pc:sldChg>
      <pc:sldChg chg="addSp delSp modSp">
        <pc:chgData name="Racquel McGlashen" userId="S::racquel.mcglashen@hsncfl.org::b176834a-a622-4503-95e4-504530bf0724" providerId="AD" clId="Web-{9431CC0D-5C7B-2A02-805B-2AA2F399D392}" dt="2024-09-09T18:49:12.666" v="1480" actId="1076"/>
        <pc:sldMkLst>
          <pc:docMk/>
          <pc:sldMk cId="1333455998" sldId="337"/>
        </pc:sldMkLst>
      </pc:sldChg>
      <pc:sldChg chg="mod ord modShow">
        <pc:chgData name="Racquel McGlashen" userId="S::racquel.mcglashen@hsncfl.org::b176834a-a622-4503-95e4-504530bf0724" providerId="AD" clId="Web-{9431CC0D-5C7B-2A02-805B-2AA2F399D392}" dt="2024-09-09T18:50:24.871" v="1481"/>
        <pc:sldMkLst>
          <pc:docMk/>
          <pc:sldMk cId="3466920547" sldId="338"/>
        </pc:sldMkLst>
      </pc:sldChg>
      <pc:sldChg chg="addSp modSp">
        <pc:chgData name="Racquel McGlashen" userId="S::racquel.mcglashen@hsncfl.org::b176834a-a622-4503-95e4-504530bf0724" providerId="AD" clId="Web-{9431CC0D-5C7B-2A02-805B-2AA2F399D392}" dt="2024-09-09T17:06:48.179" v="597" actId="20577"/>
        <pc:sldMkLst>
          <pc:docMk/>
          <pc:sldMk cId="3136288809" sldId="339"/>
        </pc:sldMkLst>
      </pc:sldChg>
      <pc:sldChg chg="addSp modSp mod modShow">
        <pc:chgData name="Racquel McGlashen" userId="S::racquel.mcglashen@hsncfl.org::b176834a-a622-4503-95e4-504530bf0724" providerId="AD" clId="Web-{9431CC0D-5C7B-2A02-805B-2AA2F399D392}" dt="2024-09-09T18:20:18.271" v="756"/>
        <pc:sldMkLst>
          <pc:docMk/>
          <pc:sldMk cId="56697010" sldId="340"/>
        </pc:sldMkLst>
      </pc:sldChg>
      <pc:sldChg chg="modSp">
        <pc:chgData name="Racquel McGlashen" userId="S::racquel.mcglashen@hsncfl.org::b176834a-a622-4503-95e4-504530bf0724" providerId="AD" clId="Web-{9431CC0D-5C7B-2A02-805B-2AA2F399D392}" dt="2024-09-09T18:56:32.226" v="1496" actId="20577"/>
        <pc:sldMkLst>
          <pc:docMk/>
          <pc:sldMk cId="653834583" sldId="352"/>
        </pc:sldMkLst>
      </pc:sldChg>
    </pc:docChg>
  </pc:docChgLst>
  <pc:docChgLst>
    <pc:chgData name="Racquel McGlashen" userId="S::racquel.mcglashen@hsncfl.org::b176834a-a622-4503-95e4-504530bf0724" providerId="AD" clId="Web-{8BD9EA2A-9ACD-89D7-69EA-5E866E3DEDF2}"/>
    <pc:docChg chg="modSld">
      <pc:chgData name="Racquel McGlashen" userId="S::racquel.mcglashen@hsncfl.org::b176834a-a622-4503-95e4-504530bf0724" providerId="AD" clId="Web-{8BD9EA2A-9ACD-89D7-69EA-5E866E3DEDF2}" dt="2024-05-14T13:48:04.488" v="315" actId="20577"/>
      <pc:docMkLst>
        <pc:docMk/>
      </pc:docMkLst>
      <pc:sldChg chg="modSp">
        <pc:chgData name="Racquel McGlashen" userId="S::racquel.mcglashen@hsncfl.org::b176834a-a622-4503-95e4-504530bf0724" providerId="AD" clId="Web-{8BD9EA2A-9ACD-89D7-69EA-5E866E3DEDF2}" dt="2024-05-14T13:48:04.488" v="315" actId="20577"/>
        <pc:sldMkLst>
          <pc:docMk/>
          <pc:sldMk cId="0" sldId="284"/>
        </pc:sldMkLst>
      </pc:sldChg>
      <pc:sldChg chg="modSp">
        <pc:chgData name="Racquel McGlashen" userId="S::racquel.mcglashen@hsncfl.org::b176834a-a622-4503-95e4-504530bf0724" providerId="AD" clId="Web-{8BD9EA2A-9ACD-89D7-69EA-5E866E3DEDF2}" dt="2024-05-14T13:47:54.894" v="313" actId="20577"/>
        <pc:sldMkLst>
          <pc:docMk/>
          <pc:sldMk cId="0" sldId="286"/>
        </pc:sldMkLst>
      </pc:sldChg>
      <pc:sldChg chg="modSp">
        <pc:chgData name="Racquel McGlashen" userId="S::racquel.mcglashen@hsncfl.org::b176834a-a622-4503-95e4-504530bf0724" providerId="AD" clId="Web-{8BD9EA2A-9ACD-89D7-69EA-5E866E3DEDF2}" dt="2024-05-14T13:47:33.207" v="310" actId="14100"/>
        <pc:sldMkLst>
          <pc:docMk/>
          <pc:sldMk cId="0" sldId="287"/>
        </pc:sldMkLst>
      </pc:sldChg>
    </pc:docChg>
  </pc:docChgLst>
  <pc:docChgLst>
    <pc:chgData name="Guest User" userId="S::urn:spo:anon#8d0c951fd9b01e46a40a111cbfc6689157b13e37106b94bd73b6a3f7501ba493::" providerId="AD" clId="Web-{64462BF8-004A-E0C9-C372-66BC99ACF97E}"/>
    <pc:docChg chg="addSld modSld">
      <pc:chgData name="Guest User" userId="S::urn:spo:anon#8d0c951fd9b01e46a40a111cbfc6689157b13e37106b94bd73b6a3f7501ba493::" providerId="AD" clId="Web-{64462BF8-004A-E0C9-C372-66BC99ACF97E}" dt="2024-05-09T15:50:06.179" v="59"/>
      <pc:docMkLst>
        <pc:docMk/>
      </pc:docMkLst>
      <pc:sldChg chg="modSp">
        <pc:chgData name="Guest User" userId="S::urn:spo:anon#8d0c951fd9b01e46a40a111cbfc6689157b13e37106b94bd73b6a3f7501ba493::" providerId="AD" clId="Web-{64462BF8-004A-E0C9-C372-66BC99ACF97E}" dt="2024-05-09T15:50:06.179" v="59"/>
        <pc:sldMkLst>
          <pc:docMk/>
          <pc:sldMk cId="0" sldId="264"/>
        </pc:sldMkLst>
      </pc:sldChg>
      <pc:sldChg chg="addSp delSp modSp">
        <pc:chgData name="Guest User" userId="S::urn:spo:anon#8d0c951fd9b01e46a40a111cbfc6689157b13e37106b94bd73b6a3f7501ba493::" providerId="AD" clId="Web-{64462BF8-004A-E0C9-C372-66BC99ACF97E}" dt="2024-05-09T15:45:50.826" v="2"/>
        <pc:sldMkLst>
          <pc:docMk/>
          <pc:sldMk cId="0" sldId="265"/>
        </pc:sldMkLst>
      </pc:sldChg>
      <pc:sldChg chg="modSp new">
        <pc:chgData name="Guest User" userId="S::urn:spo:anon#8d0c951fd9b01e46a40a111cbfc6689157b13e37106b94bd73b6a3f7501ba493::" providerId="AD" clId="Web-{64462BF8-004A-E0C9-C372-66BC99ACF97E}" dt="2024-05-09T15:47:45.393" v="13" actId="20577"/>
        <pc:sldMkLst>
          <pc:docMk/>
          <pc:sldMk cId="2785516097" sldId="297"/>
        </pc:sldMkLst>
      </pc:sldChg>
      <pc:sldChg chg="modSp new">
        <pc:chgData name="Guest User" userId="S::urn:spo:anon#8d0c951fd9b01e46a40a111cbfc6689157b13e37106b94bd73b6a3f7501ba493::" providerId="AD" clId="Web-{64462BF8-004A-E0C9-C372-66BC99ACF97E}" dt="2024-05-09T15:48:02.971" v="19" actId="20577"/>
        <pc:sldMkLst>
          <pc:docMk/>
          <pc:sldMk cId="2665843652" sldId="298"/>
        </pc:sldMkLst>
      </pc:sldChg>
      <pc:sldChg chg="modSp new">
        <pc:chgData name="Guest User" userId="S::urn:spo:anon#8d0c951fd9b01e46a40a111cbfc6689157b13e37106b94bd73b6a3f7501ba493::" providerId="AD" clId="Web-{64462BF8-004A-E0C9-C372-66BC99ACF97E}" dt="2024-05-09T15:48:25.769" v="31" actId="20577"/>
        <pc:sldMkLst>
          <pc:docMk/>
          <pc:sldMk cId="675632183" sldId="299"/>
        </pc:sldMkLst>
      </pc:sldChg>
      <pc:sldChg chg="modSp new">
        <pc:chgData name="Guest User" userId="S::urn:spo:anon#8d0c951fd9b01e46a40a111cbfc6689157b13e37106b94bd73b6a3f7501ba493::" providerId="AD" clId="Web-{64462BF8-004A-E0C9-C372-66BC99ACF97E}" dt="2024-05-09T15:48:55.692" v="48" actId="20577"/>
        <pc:sldMkLst>
          <pc:docMk/>
          <pc:sldMk cId="680700854" sldId="300"/>
        </pc:sldMkLst>
      </pc:sldChg>
      <pc:sldChg chg="modSp new">
        <pc:chgData name="Guest User" userId="S::urn:spo:anon#8d0c951fd9b01e46a40a111cbfc6689157b13e37106b94bd73b6a3f7501ba493::" providerId="AD" clId="Web-{64462BF8-004A-E0C9-C372-66BC99ACF97E}" dt="2024-05-09T15:49:53.287" v="57" actId="20577"/>
        <pc:sldMkLst>
          <pc:docMk/>
          <pc:sldMk cId="2084721585" sldId="301"/>
        </pc:sldMkLst>
      </pc:sldChg>
    </pc:docChg>
  </pc:docChgLst>
  <pc:docChgLst>
    <pc:chgData name="Brittney Behr" userId="S::brittney.behr@hsncfl.org::972abdca-d0bc-451b-9b34-a60a3e056020" providerId="AD" clId="Web-{48CBD170-FA35-1C09-68F6-F158C4C159DC}"/>
    <pc:docChg chg="addSld delSld modSld">
      <pc:chgData name="Brittney Behr" userId="S::brittney.behr@hsncfl.org::972abdca-d0bc-451b-9b34-a60a3e056020" providerId="AD" clId="Web-{48CBD170-FA35-1C09-68F6-F158C4C159DC}" dt="2024-07-08T17:03:14.815" v="575" actId="14100"/>
      <pc:docMkLst>
        <pc:docMk/>
      </pc:docMkLst>
      <pc:sldChg chg="modSp">
        <pc:chgData name="Brittney Behr" userId="S::brittney.behr@hsncfl.org::972abdca-d0bc-451b-9b34-a60a3e056020" providerId="AD" clId="Web-{48CBD170-FA35-1C09-68F6-F158C4C159DC}" dt="2024-07-08T16:35:35.380" v="574" actId="20577"/>
        <pc:sldMkLst>
          <pc:docMk/>
          <pc:sldMk cId="0" sldId="261"/>
        </pc:sldMkLst>
      </pc:sldChg>
      <pc:sldChg chg="addSp modSp">
        <pc:chgData name="Brittney Behr" userId="S::brittney.behr@hsncfl.org::972abdca-d0bc-451b-9b34-a60a3e056020" providerId="AD" clId="Web-{48CBD170-FA35-1C09-68F6-F158C4C159DC}" dt="2024-07-08T16:29:19.164" v="356" actId="20577"/>
        <pc:sldMkLst>
          <pc:docMk/>
          <pc:sldMk cId="2554043535" sldId="303"/>
        </pc:sldMkLst>
      </pc:sldChg>
      <pc:sldChg chg="addSp delSp modSp">
        <pc:chgData name="Brittney Behr" userId="S::brittney.behr@hsncfl.org::972abdca-d0bc-451b-9b34-a60a3e056020" providerId="AD" clId="Web-{48CBD170-FA35-1C09-68F6-F158C4C159DC}" dt="2024-07-08T16:34:57.425" v="560" actId="20577"/>
        <pc:sldMkLst>
          <pc:docMk/>
          <pc:sldMk cId="2180237045" sldId="308"/>
        </pc:sldMkLst>
      </pc:sldChg>
      <pc:sldChg chg="addSp delSp modSp">
        <pc:chgData name="Brittney Behr" userId="S::brittney.behr@hsncfl.org::972abdca-d0bc-451b-9b34-a60a3e056020" providerId="AD" clId="Web-{48CBD170-FA35-1C09-68F6-F158C4C159DC}" dt="2024-07-08T17:03:14.815" v="575" actId="14100"/>
        <pc:sldMkLst>
          <pc:docMk/>
          <pc:sldMk cId="1554966532" sldId="309"/>
        </pc:sldMkLst>
      </pc:sldChg>
      <pc:sldChg chg="new del">
        <pc:chgData name="Brittney Behr" userId="S::brittney.behr@hsncfl.org::972abdca-d0bc-451b-9b34-a60a3e056020" providerId="AD" clId="Web-{48CBD170-FA35-1C09-68F6-F158C4C159DC}" dt="2024-07-08T16:29:34.148" v="357"/>
        <pc:sldMkLst>
          <pc:docMk/>
          <pc:sldMk cId="4142959468" sldId="333"/>
        </pc:sldMkLst>
      </pc:sldChg>
    </pc:docChg>
  </pc:docChgLst>
  <pc:docChgLst>
    <pc:chgData name="Ashley Brozenske" userId="S::ashley.brozenske@hsncfl.org::68c24165-8918-486a-81cc-3bbce67cbc58" providerId="AD" clId="Web-{6AE7E65A-9454-4106-74A6-A01DD886640E}"/>
    <pc:docChg chg="modSld">
      <pc:chgData name="Ashley Brozenske" userId="S::ashley.brozenske@hsncfl.org::68c24165-8918-486a-81cc-3bbce67cbc58" providerId="AD" clId="Web-{6AE7E65A-9454-4106-74A6-A01DD886640E}" dt="2024-07-09T14:26:02.964" v="5" actId="14100"/>
      <pc:docMkLst>
        <pc:docMk/>
      </pc:docMkLst>
      <pc:sldChg chg="addSp delSp modSp">
        <pc:chgData name="Ashley Brozenske" userId="S::ashley.brozenske@hsncfl.org::68c24165-8918-486a-81cc-3bbce67cbc58" providerId="AD" clId="Web-{6AE7E65A-9454-4106-74A6-A01DD886640E}" dt="2024-07-09T14:26:02.964" v="5" actId="14100"/>
        <pc:sldMkLst>
          <pc:docMk/>
          <pc:sldMk cId="3693887217" sldId="317"/>
        </pc:sldMkLst>
      </pc:sldChg>
    </pc:docChg>
  </pc:docChgLst>
  <pc:docChgLst>
    <pc:chgData name="Brittney Behr" userId="S::brittney.behr@hsncfl.org::972abdca-d0bc-451b-9b34-a60a3e056020" providerId="AD" clId="Web-{A291111D-F962-4FA1-FA28-25FB34B2C6FA}"/>
    <pc:docChg chg="modSld">
      <pc:chgData name="Brittney Behr" userId="S::brittney.behr@hsncfl.org::972abdca-d0bc-451b-9b34-a60a3e056020" providerId="AD" clId="Web-{A291111D-F962-4FA1-FA28-25FB34B2C6FA}" dt="2024-09-10T14:05:35.272" v="328" actId="20577"/>
      <pc:docMkLst>
        <pc:docMk/>
      </pc:docMkLst>
      <pc:sldChg chg="modSp">
        <pc:chgData name="Brittney Behr" userId="S::brittney.behr@hsncfl.org::972abdca-d0bc-451b-9b34-a60a3e056020" providerId="AD" clId="Web-{A291111D-F962-4FA1-FA28-25FB34B2C6FA}" dt="2024-09-10T13:15:22.292" v="217" actId="20577"/>
        <pc:sldMkLst>
          <pc:docMk/>
          <pc:sldMk cId="0" sldId="259"/>
        </pc:sldMkLst>
      </pc:sldChg>
      <pc:sldChg chg="modSp">
        <pc:chgData name="Brittney Behr" userId="S::brittney.behr@hsncfl.org::972abdca-d0bc-451b-9b34-a60a3e056020" providerId="AD" clId="Web-{A291111D-F962-4FA1-FA28-25FB34B2C6FA}" dt="2024-09-10T13:21:03.616" v="324" actId="20577"/>
        <pc:sldMkLst>
          <pc:docMk/>
          <pc:sldMk cId="0" sldId="261"/>
        </pc:sldMkLst>
      </pc:sldChg>
      <pc:sldChg chg="addSp delSp modSp mod modShow">
        <pc:chgData name="Brittney Behr" userId="S::brittney.behr@hsncfl.org::972abdca-d0bc-451b-9b34-a60a3e056020" providerId="AD" clId="Web-{A291111D-F962-4FA1-FA28-25FB34B2C6FA}" dt="2024-09-10T14:05:35.272" v="328" actId="20577"/>
        <pc:sldMkLst>
          <pc:docMk/>
          <pc:sldMk cId="56697010" sldId="340"/>
        </pc:sldMkLst>
      </pc:sldChg>
    </pc:docChg>
  </pc:docChgLst>
  <pc:docChgLst>
    <pc:chgData name="Angel Jones" userId="S::angel.jones@hsncfl.org::9f9bc8ef-d287-47bb-a943-5ab6f79426b4" providerId="AD" clId="Web-{8BDFC45A-77E8-E905-4733-A0BC1031B35B}"/>
    <pc:docChg chg="modSld">
      <pc:chgData name="Angel Jones" userId="S::angel.jones@hsncfl.org::9f9bc8ef-d287-47bb-a943-5ab6f79426b4" providerId="AD" clId="Web-{8BDFC45A-77E8-E905-4733-A0BC1031B35B}" dt="2025-01-13T18:58:50.017" v="23" actId="20577"/>
      <pc:docMkLst>
        <pc:docMk/>
      </pc:docMkLst>
      <pc:sldChg chg="modSp">
        <pc:chgData name="Angel Jones" userId="S::angel.jones@hsncfl.org::9f9bc8ef-d287-47bb-a943-5ab6f79426b4" providerId="AD" clId="Web-{8BDFC45A-77E8-E905-4733-A0BC1031B35B}" dt="2025-01-13T18:58:50.017" v="23" actId="20577"/>
        <pc:sldMkLst>
          <pc:docMk/>
          <pc:sldMk cId="4283081606" sldId="296"/>
        </pc:sldMkLst>
        <pc:spChg chg="mod">
          <ac:chgData name="Angel Jones" userId="S::angel.jones@hsncfl.org::9f9bc8ef-d287-47bb-a943-5ab6f79426b4" providerId="AD" clId="Web-{8BDFC45A-77E8-E905-4733-A0BC1031B35B}" dt="2025-01-13T18:58:50.017" v="23" actId="20577"/>
          <ac:spMkLst>
            <pc:docMk/>
            <pc:sldMk cId="4283081606" sldId="296"/>
            <ac:spMk id="3" creationId="{21E2CD42-E19C-A319-EEB5-E92760C6A3B5}"/>
          </ac:spMkLst>
        </pc:spChg>
      </pc:sldChg>
    </pc:docChg>
  </pc:docChgLst>
  <pc:docChgLst>
    <pc:chgData name="Ashley Brozenske" userId="S::ashley.brozenske@hsncfl.org::68c24165-8918-486a-81cc-3bbce67cbc58" providerId="AD" clId="Web-{D111061C-579B-AF7D-DD50-E88451A73592}"/>
    <pc:docChg chg="sldOrd">
      <pc:chgData name="Ashley Brozenske" userId="S::ashley.brozenske@hsncfl.org::68c24165-8918-486a-81cc-3bbce67cbc58" providerId="AD" clId="Web-{D111061C-579B-AF7D-DD50-E88451A73592}" dt="2024-09-10T13:54:41.168" v="0"/>
      <pc:docMkLst>
        <pc:docMk/>
      </pc:docMkLst>
      <pc:sldChg chg="ord">
        <pc:chgData name="Ashley Brozenske" userId="S::ashley.brozenske@hsncfl.org::68c24165-8918-486a-81cc-3bbce67cbc58" providerId="AD" clId="Web-{D111061C-579B-AF7D-DD50-E88451A73592}" dt="2024-09-10T13:54:41.168" v="0"/>
        <pc:sldMkLst>
          <pc:docMk/>
          <pc:sldMk cId="2687284842" sldId="336"/>
        </pc:sldMkLst>
      </pc:sldChg>
    </pc:docChg>
  </pc:docChgLst>
  <pc:docChgLst>
    <pc:chgData name="Ashley Brozenske" userId="S::ashley.brozenske@hsncfl.org::68c24165-8918-486a-81cc-3bbce67cbc58" providerId="AD" clId="Web-{D7B0EB3D-EFF2-9008-E404-D108BD6CD66D}"/>
    <pc:docChg chg="addSld delSld modSld">
      <pc:chgData name="Ashley Brozenske" userId="S::ashley.brozenske@hsncfl.org::68c24165-8918-486a-81cc-3bbce67cbc58" providerId="AD" clId="Web-{D7B0EB3D-EFF2-9008-E404-D108BD6CD66D}" dt="2024-04-30T20:58:18.100" v="842" actId="1076"/>
      <pc:docMkLst>
        <pc:docMk/>
      </pc:docMkLst>
      <pc:sldChg chg="addSp modSp add replId">
        <pc:chgData name="Ashley Brozenske" userId="S::ashley.brozenske@hsncfl.org::68c24165-8918-486a-81cc-3bbce67cbc58" providerId="AD" clId="Web-{D7B0EB3D-EFF2-9008-E404-D108BD6CD66D}" dt="2024-04-30T20:18:13.185" v="268" actId="1076"/>
        <pc:sldMkLst>
          <pc:docMk/>
          <pc:sldMk cId="339515469" sldId="293"/>
        </pc:sldMkLst>
      </pc:sldChg>
      <pc:sldChg chg="addSp delSp modSp add replId">
        <pc:chgData name="Ashley Brozenske" userId="S::ashley.brozenske@hsncfl.org::68c24165-8918-486a-81cc-3bbce67cbc58" providerId="AD" clId="Web-{D7B0EB3D-EFF2-9008-E404-D108BD6CD66D}" dt="2024-04-30T20:26:21.653" v="579" actId="1076"/>
        <pc:sldMkLst>
          <pc:docMk/>
          <pc:sldMk cId="1017073266" sldId="294"/>
        </pc:sldMkLst>
      </pc:sldChg>
      <pc:sldChg chg="addSp delSp modSp add replId">
        <pc:chgData name="Ashley Brozenske" userId="S::ashley.brozenske@hsncfl.org::68c24165-8918-486a-81cc-3bbce67cbc58" providerId="AD" clId="Web-{D7B0EB3D-EFF2-9008-E404-D108BD6CD66D}" dt="2024-04-30T20:49:11.318" v="650" actId="20577"/>
        <pc:sldMkLst>
          <pc:docMk/>
          <pc:sldMk cId="1375909223" sldId="295"/>
        </pc:sldMkLst>
      </pc:sldChg>
      <pc:sldChg chg="new del">
        <pc:chgData name="Ashley Brozenske" userId="S::ashley.brozenske@hsncfl.org::68c24165-8918-486a-81cc-3bbce67cbc58" providerId="AD" clId="Web-{D7B0EB3D-EFF2-9008-E404-D108BD6CD66D}" dt="2024-04-30T20:49:34.756" v="652"/>
        <pc:sldMkLst>
          <pc:docMk/>
          <pc:sldMk cId="2613541629" sldId="296"/>
        </pc:sldMkLst>
      </pc:sldChg>
      <pc:sldChg chg="add del replId">
        <pc:chgData name="Ashley Brozenske" userId="S::ashley.brozenske@hsncfl.org::68c24165-8918-486a-81cc-3bbce67cbc58" providerId="AD" clId="Web-{D7B0EB3D-EFF2-9008-E404-D108BD6CD66D}" dt="2024-04-30T20:36:48.827" v="582"/>
        <pc:sldMkLst>
          <pc:docMk/>
          <pc:sldMk cId="3071077496" sldId="296"/>
        </pc:sldMkLst>
      </pc:sldChg>
      <pc:sldChg chg="addSp delSp modSp add replId">
        <pc:chgData name="Ashley Brozenske" userId="S::ashley.brozenske@hsncfl.org::68c24165-8918-486a-81cc-3bbce67cbc58" providerId="AD" clId="Web-{D7B0EB3D-EFF2-9008-E404-D108BD6CD66D}" dt="2024-04-30T20:58:18.100" v="842" actId="1076"/>
        <pc:sldMkLst>
          <pc:docMk/>
          <pc:sldMk cId="3668435456" sldId="296"/>
        </pc:sldMkLst>
      </pc:sldChg>
    </pc:docChg>
  </pc:docChgLst>
  <pc:docChgLst>
    <pc:chgData name="Agustin Paz" userId="S::agustin.paz@hsncfl.org::7639636c-0d4b-4a59-947d-87e86a37add7" providerId="AD" clId="Web-{912A5129-1173-C42E-074A-A825F2B59396}"/>
    <pc:docChg chg="modSld">
      <pc:chgData name="Agustin Paz" userId="S::agustin.paz@hsncfl.org::7639636c-0d4b-4a59-947d-87e86a37add7" providerId="AD" clId="Web-{912A5129-1173-C42E-074A-A825F2B59396}" dt="2025-01-09T16:18:44.392" v="2" actId="20577"/>
      <pc:docMkLst>
        <pc:docMk/>
      </pc:docMkLst>
      <pc:sldChg chg="modSp modCm">
        <pc:chgData name="Agustin Paz" userId="S::agustin.paz@hsncfl.org::7639636c-0d4b-4a59-947d-87e86a37add7" providerId="AD" clId="Web-{912A5129-1173-C42E-074A-A825F2B59396}" dt="2025-01-09T16:18:44.392" v="2" actId="20577"/>
        <pc:sldMkLst>
          <pc:docMk/>
          <pc:sldMk cId="441558605" sldId="295"/>
        </pc:sldMkLst>
        <pc:spChg chg="mod">
          <ac:chgData name="Agustin Paz" userId="S::agustin.paz@hsncfl.org::7639636c-0d4b-4a59-947d-87e86a37add7" providerId="AD" clId="Web-{912A5129-1173-C42E-074A-A825F2B59396}" dt="2025-01-09T16:18:44.392" v="2" actId="20577"/>
          <ac:spMkLst>
            <pc:docMk/>
            <pc:sldMk cId="441558605" sldId="295"/>
            <ac:spMk id="3" creationId="{315C215C-65CA-948E-76A0-7C9077C53ABF}"/>
          </ac:spMkLst>
        </pc:spChg>
        <pc:extLst>
          <p:ext xmlns:p="http://schemas.openxmlformats.org/presentationml/2006/main" uri="{D6D511B9-2390-475A-947B-AFAB55BFBCF1}">
            <pc226:cmChg xmlns:pc226="http://schemas.microsoft.com/office/powerpoint/2022/06/main/command" chg="mod">
              <pc226:chgData name="Agustin Paz" userId="S::agustin.paz@hsncfl.org::7639636c-0d4b-4a59-947d-87e86a37add7" providerId="AD" clId="Web-{912A5129-1173-C42E-074A-A825F2B59396}" dt="2025-01-09T16:18:44.392" v="2" actId="20577"/>
              <pc2:cmMkLst xmlns:pc2="http://schemas.microsoft.com/office/powerpoint/2019/9/main/command">
                <pc:docMk/>
                <pc:sldMk cId="441558605" sldId="295"/>
                <pc2:cmMk id="{07352C5A-F2BE-41A7-8E47-F47E612B3CC2}"/>
              </pc2:cmMkLst>
            </pc226:cmChg>
          </p:ext>
        </pc:extLst>
      </pc:sldChg>
    </pc:docChg>
  </pc:docChgLst>
  <pc:docChgLst>
    <pc:chgData name="Guest User" userId="S::urn:spo:anon#f2d49884e265c52f81739902af8613787a5b75cbe8fc6bc1cc67f35745a33134::" providerId="AD" clId="Web-{6429E468-F5A3-469A-735A-13D2CF0C888A}"/>
    <pc:docChg chg="mod modSld sldOrd">
      <pc:chgData name="Guest User" userId="S::urn:spo:anon#f2d49884e265c52f81739902af8613787a5b75cbe8fc6bc1cc67f35745a33134::" providerId="AD" clId="Web-{6429E468-F5A3-469A-735A-13D2CF0C888A}" dt="2025-01-14T15:15:11.113" v="612" actId="20577"/>
      <pc:docMkLst>
        <pc:docMk/>
      </pc:docMkLst>
      <pc:sldChg chg="mod ord modShow">
        <pc:chgData name="Guest User" userId="S::urn:spo:anon#f2d49884e265c52f81739902af8613787a5b75cbe8fc6bc1cc67f35745a33134::" providerId="AD" clId="Web-{6429E468-F5A3-469A-735A-13D2CF0C888A}" dt="2025-01-14T06:04:09.046" v="279"/>
        <pc:sldMkLst>
          <pc:docMk/>
          <pc:sldMk cId="0" sldId="285"/>
        </pc:sldMkLst>
      </pc:sldChg>
      <pc:sldChg chg="modSp mod ord modShow">
        <pc:chgData name="Guest User" userId="S::urn:spo:anon#f2d49884e265c52f81739902af8613787a5b75cbe8fc6bc1cc67f35745a33134::" providerId="AD" clId="Web-{6429E468-F5A3-469A-735A-13D2CF0C888A}" dt="2025-01-14T06:05:20.129" v="320"/>
        <pc:sldMkLst>
          <pc:docMk/>
          <pc:sldMk cId="0" sldId="286"/>
        </pc:sldMkLst>
        <pc:spChg chg="mod">
          <ac:chgData name="Guest User" userId="S::urn:spo:anon#f2d49884e265c52f81739902af8613787a5b75cbe8fc6bc1cc67f35745a33134::" providerId="AD" clId="Web-{6429E468-F5A3-469A-735A-13D2CF0C888A}" dt="2025-01-14T06:05:10.613" v="317" actId="20577"/>
          <ac:spMkLst>
            <pc:docMk/>
            <pc:sldMk cId="0" sldId="286"/>
            <ac:spMk id="315" creationId="{00000000-0000-0000-0000-000000000000}"/>
          </ac:spMkLst>
        </pc:spChg>
      </pc:sldChg>
      <pc:sldChg chg="modSp">
        <pc:chgData name="Guest User" userId="S::urn:spo:anon#f2d49884e265c52f81739902af8613787a5b75cbe8fc6bc1cc67f35745a33134::" providerId="AD" clId="Web-{6429E468-F5A3-469A-735A-13D2CF0C888A}" dt="2025-01-14T15:15:11.113" v="612" actId="20577"/>
        <pc:sldMkLst>
          <pc:docMk/>
          <pc:sldMk cId="1150544648" sldId="297"/>
        </pc:sldMkLst>
        <pc:spChg chg="mod">
          <ac:chgData name="Guest User" userId="S::urn:spo:anon#f2d49884e265c52f81739902af8613787a5b75cbe8fc6bc1cc67f35745a33134::" providerId="AD" clId="Web-{6429E468-F5A3-469A-735A-13D2CF0C888A}" dt="2025-01-14T15:15:11.113" v="612" actId="20577"/>
          <ac:spMkLst>
            <pc:docMk/>
            <pc:sldMk cId="1150544648" sldId="297"/>
            <ac:spMk id="3" creationId="{2CDD4CA4-D6E4-8972-9C37-3E87FF145AF2}"/>
          </ac:spMkLst>
        </pc:spChg>
      </pc:sldChg>
    </pc:docChg>
  </pc:docChgLst>
  <pc:docChgLst>
    <pc:chgData name="Brittney Behr" userId="S::brittney.behr@hsncfl.org::972abdca-d0bc-451b-9b34-a60a3e056020" providerId="AD" clId="Web-{2CE8236A-14D2-6C9B-017B-38A5FF5F7BB4}"/>
    <pc:docChg chg="addSld modSld">
      <pc:chgData name="Brittney Behr" userId="S::brittney.behr@hsncfl.org::972abdca-d0bc-451b-9b34-a60a3e056020" providerId="AD" clId="Web-{2CE8236A-14D2-6C9B-017B-38A5FF5F7BB4}" dt="2024-05-14T12:46:06.576" v="149" actId="20577"/>
      <pc:docMkLst>
        <pc:docMk/>
      </pc:docMkLst>
      <pc:sldChg chg="modCm">
        <pc:chgData name="Brittney Behr" userId="S::brittney.behr@hsncfl.org::972abdca-d0bc-451b-9b34-a60a3e056020" providerId="AD" clId="Web-{2CE8236A-14D2-6C9B-017B-38A5FF5F7BB4}" dt="2024-05-14T12:33:44.222" v="17"/>
        <pc:sldMkLst>
          <pc:docMk/>
          <pc:sldMk cId="0" sldId="263"/>
        </pc:sldMkLst>
        <pc:extLst>
          <p:ext xmlns:p="http://schemas.openxmlformats.org/presentationml/2006/main" uri="{D6D511B9-2390-475A-947B-AFAB55BFBCF1}">
            <pc226:cmChg xmlns:pc226="http://schemas.microsoft.com/office/powerpoint/2022/06/main/command" chg="mod">
              <pc226:chgData name="Brittney Behr" userId="S::brittney.behr@hsncfl.org::972abdca-d0bc-451b-9b34-a60a3e056020" providerId="AD" clId="Web-{2CE8236A-14D2-6C9B-017B-38A5FF5F7BB4}" dt="2024-05-14T12:33:44.222" v="17"/>
              <pc2:cmMkLst xmlns:pc2="http://schemas.microsoft.com/office/powerpoint/2019/9/main/command">
                <pc:docMk/>
                <pc:sldMk cId="0" sldId="263"/>
                <pc2:cmMk id="{0A48DBAA-79E4-4DFE-B86D-3AC165C82673}"/>
              </pc2:cmMkLst>
            </pc226:cmChg>
          </p:ext>
        </pc:extLst>
      </pc:sldChg>
      <pc:sldChg chg="modCm">
        <pc:chgData name="Brittney Behr" userId="S::brittney.behr@hsncfl.org::972abdca-d0bc-451b-9b34-a60a3e056020" providerId="AD" clId="Web-{2CE8236A-14D2-6C9B-017B-38A5FF5F7BB4}" dt="2024-05-14T12:35:09.678" v="18"/>
        <pc:sldMkLst>
          <pc:docMk/>
          <pc:sldMk cId="0" sldId="265"/>
        </pc:sldMkLst>
        <pc:extLst>
          <p:ext xmlns:p="http://schemas.openxmlformats.org/presentationml/2006/main" uri="{D6D511B9-2390-475A-947B-AFAB55BFBCF1}">
            <pc226:cmChg xmlns:pc226="http://schemas.microsoft.com/office/powerpoint/2022/06/main/command" chg="mod">
              <pc226:chgData name="Brittney Behr" userId="S::brittney.behr@hsncfl.org::972abdca-d0bc-451b-9b34-a60a3e056020" providerId="AD" clId="Web-{2CE8236A-14D2-6C9B-017B-38A5FF5F7BB4}" dt="2024-05-14T12:35:09.678" v="18"/>
              <pc2:cmMkLst xmlns:pc2="http://schemas.microsoft.com/office/powerpoint/2019/9/main/command">
                <pc:docMk/>
                <pc:sldMk cId="0" sldId="265"/>
                <pc2:cmMk id="{0A8D4CA9-B617-4BD1-A1DF-2052CD2ED544}"/>
              </pc2:cmMkLst>
            </pc226:cmChg>
          </p:ext>
        </pc:extLst>
      </pc:sldChg>
      <pc:sldChg chg="modSp">
        <pc:chgData name="Brittney Behr" userId="S::brittney.behr@hsncfl.org::972abdca-d0bc-451b-9b34-a60a3e056020" providerId="AD" clId="Web-{2CE8236A-14D2-6C9B-017B-38A5FF5F7BB4}" dt="2024-05-14T12:46:06.576" v="149" actId="20577"/>
        <pc:sldMkLst>
          <pc:docMk/>
          <pc:sldMk cId="4129799941" sldId="292"/>
        </pc:sldMkLst>
      </pc:sldChg>
      <pc:sldChg chg="modSp new mod modClrScheme chgLayout">
        <pc:chgData name="Brittney Behr" userId="S::brittney.behr@hsncfl.org::972abdca-d0bc-451b-9b34-a60a3e056020" providerId="AD" clId="Web-{2CE8236A-14D2-6C9B-017B-38A5FF5F7BB4}" dt="2024-05-14T12:33:19.753" v="16" actId="20577"/>
        <pc:sldMkLst>
          <pc:docMk/>
          <pc:sldMk cId="2180237045" sldId="308"/>
        </pc:sldMkLst>
      </pc:sldChg>
    </pc:docChg>
  </pc:docChgLst>
  <pc:docChgLst>
    <pc:chgData name="Tim Reed" userId="S::tim.reed@hsncfl.org::5b065088-7a62-4019-a776-60079a349b0b" providerId="AD" clId="Web-{15F8108C-25A1-F59B-92CC-86EAB9974B92}"/>
    <pc:docChg chg="modSld">
      <pc:chgData name="Tim Reed" userId="S::tim.reed@hsncfl.org::5b065088-7a62-4019-a776-60079a349b0b" providerId="AD" clId="Web-{15F8108C-25A1-F59B-92CC-86EAB9974B92}" dt="2025-01-10T15:05:18.237" v="2" actId="20577"/>
      <pc:docMkLst>
        <pc:docMk/>
      </pc:docMkLst>
      <pc:sldChg chg="modSp">
        <pc:chgData name="Tim Reed" userId="S::tim.reed@hsncfl.org::5b065088-7a62-4019-a776-60079a349b0b" providerId="AD" clId="Web-{15F8108C-25A1-F59B-92CC-86EAB9974B92}" dt="2025-01-10T15:05:18.237" v="2" actId="20577"/>
        <pc:sldMkLst>
          <pc:docMk/>
          <pc:sldMk cId="2085230976" sldId="293"/>
        </pc:sldMkLst>
        <pc:spChg chg="mod">
          <ac:chgData name="Tim Reed" userId="S::tim.reed@hsncfl.org::5b065088-7a62-4019-a776-60079a349b0b" providerId="AD" clId="Web-{15F8108C-25A1-F59B-92CC-86EAB9974B92}" dt="2025-01-10T15:05:18.237" v="2" actId="20577"/>
          <ac:spMkLst>
            <pc:docMk/>
            <pc:sldMk cId="2085230976" sldId="293"/>
            <ac:spMk id="3" creationId="{6E28CCB5-C49F-19C4-48C0-C5BEDD60FCB7}"/>
          </ac:spMkLst>
        </pc:spChg>
      </pc:sldChg>
    </pc:docChg>
  </pc:docChgLst>
  <pc:docChgLst>
    <pc:chgData name="Racquel McGlashen" userId="S::racquel.mcglashen@hsncfl.org::b176834a-a622-4503-95e4-504530bf0724" providerId="AD" clId="Web-{C2E40790-475A-FACE-CAC2-0583D0F4DC8B}"/>
    <pc:docChg chg="modSld">
      <pc:chgData name="Racquel McGlashen" userId="S::racquel.mcglashen@hsncfl.org::b176834a-a622-4503-95e4-504530bf0724" providerId="AD" clId="Web-{C2E40790-475A-FACE-CAC2-0583D0F4DC8B}" dt="2024-07-09T05:47:44.517" v="181" actId="20577"/>
      <pc:docMkLst>
        <pc:docMk/>
      </pc:docMkLst>
      <pc:sldChg chg="modSp">
        <pc:chgData name="Racquel McGlashen" userId="S::racquel.mcglashen@hsncfl.org::b176834a-a622-4503-95e4-504530bf0724" providerId="AD" clId="Web-{C2E40790-475A-FACE-CAC2-0583D0F4DC8B}" dt="2024-07-09T05:47:44.517" v="181" actId="20577"/>
        <pc:sldMkLst>
          <pc:docMk/>
          <pc:sldMk cId="0" sldId="287"/>
        </pc:sldMkLst>
      </pc:sldChg>
    </pc:docChg>
  </pc:docChgLst>
  <pc:docChgLst>
    <pc:chgData name="Brittney Behr" userId="S::brittney.behr@hsncfl.org::972abdca-d0bc-451b-9b34-a60a3e056020" providerId="AD" clId="Web-{C12D43CF-4634-F32F-F2CF-43EC84ADAB2E}"/>
    <pc:docChg chg="mod addSld delSld modSld sldOrd">
      <pc:chgData name="Brittney Behr" userId="S::brittney.behr@hsncfl.org::972abdca-d0bc-451b-9b34-a60a3e056020" providerId="AD" clId="Web-{C12D43CF-4634-F32F-F2CF-43EC84ADAB2E}" dt="2025-01-10T14:03:54.502" v="3467" actId="20577"/>
      <pc:docMkLst>
        <pc:docMk/>
      </pc:docMkLst>
      <pc:sldChg chg="modSp">
        <pc:chgData name="Brittney Behr" userId="S::brittney.behr@hsncfl.org::972abdca-d0bc-451b-9b34-a60a3e056020" providerId="AD" clId="Web-{C12D43CF-4634-F32F-F2CF-43EC84ADAB2E}" dt="2025-01-09T12:41:55.359" v="11" actId="20577"/>
        <pc:sldMkLst>
          <pc:docMk/>
          <pc:sldMk cId="0" sldId="256"/>
        </pc:sldMkLst>
        <pc:spChg chg="mod">
          <ac:chgData name="Brittney Behr" userId="S::brittney.behr@hsncfl.org::972abdca-d0bc-451b-9b34-a60a3e056020" providerId="AD" clId="Web-{C12D43CF-4634-F32F-F2CF-43EC84ADAB2E}" dt="2025-01-09T12:41:55.359" v="11" actId="20577"/>
          <ac:spMkLst>
            <pc:docMk/>
            <pc:sldMk cId="0" sldId="256"/>
            <ac:spMk id="66" creationId="{00000000-0000-0000-0000-000000000000}"/>
          </ac:spMkLst>
        </pc:spChg>
      </pc:sldChg>
      <pc:sldChg chg="modSp ord">
        <pc:chgData name="Brittney Behr" userId="S::brittney.behr@hsncfl.org::972abdca-d0bc-451b-9b34-a60a3e056020" providerId="AD" clId="Web-{C12D43CF-4634-F32F-F2CF-43EC84ADAB2E}" dt="2025-01-09T13:05:08.058" v="477"/>
        <pc:sldMkLst>
          <pc:docMk/>
          <pc:sldMk cId="0" sldId="258"/>
        </pc:sldMkLst>
        <pc:spChg chg="mod">
          <ac:chgData name="Brittney Behr" userId="S::brittney.behr@hsncfl.org::972abdca-d0bc-451b-9b34-a60a3e056020" providerId="AD" clId="Web-{C12D43CF-4634-F32F-F2CF-43EC84ADAB2E}" dt="2025-01-09T12:50:08.796" v="336" actId="20577"/>
          <ac:spMkLst>
            <pc:docMk/>
            <pc:sldMk cId="0" sldId="258"/>
            <ac:spMk id="79" creationId="{00000000-0000-0000-0000-000000000000}"/>
          </ac:spMkLst>
        </pc:spChg>
        <pc:graphicFrameChg chg="mod modGraphic">
          <ac:chgData name="Brittney Behr" userId="S::brittney.behr@hsncfl.org::972abdca-d0bc-451b-9b34-a60a3e056020" providerId="AD" clId="Web-{C12D43CF-4634-F32F-F2CF-43EC84ADAB2E}" dt="2025-01-09T13:05:08.058" v="477"/>
          <ac:graphicFrameMkLst>
            <pc:docMk/>
            <pc:sldMk cId="0" sldId="258"/>
            <ac:graphicFrameMk id="80" creationId="{00000000-0000-0000-0000-000000000000}"/>
          </ac:graphicFrameMkLst>
        </pc:graphicFrameChg>
      </pc:sldChg>
      <pc:sldChg chg="modSp">
        <pc:chgData name="Brittney Behr" userId="S::brittney.behr@hsncfl.org::972abdca-d0bc-451b-9b34-a60a3e056020" providerId="AD" clId="Web-{C12D43CF-4634-F32F-F2CF-43EC84ADAB2E}" dt="2025-01-09T13:40:46.984" v="1446" actId="20577"/>
        <pc:sldMkLst>
          <pc:docMk/>
          <pc:sldMk cId="0" sldId="259"/>
        </pc:sldMkLst>
        <pc:spChg chg="mod">
          <ac:chgData name="Brittney Behr" userId="S::brittney.behr@hsncfl.org::972abdca-d0bc-451b-9b34-a60a3e056020" providerId="AD" clId="Web-{C12D43CF-4634-F32F-F2CF-43EC84ADAB2E}" dt="2025-01-09T13:40:46.984" v="1446" actId="20577"/>
          <ac:spMkLst>
            <pc:docMk/>
            <pc:sldMk cId="0" sldId="259"/>
            <ac:spMk id="86" creationId="{00000000-0000-0000-0000-000000000000}"/>
          </ac:spMkLst>
        </pc:spChg>
      </pc:sldChg>
      <pc:sldChg chg="modSp">
        <pc:chgData name="Brittney Behr" userId="S::brittney.behr@hsncfl.org::972abdca-d0bc-451b-9b34-a60a3e056020" providerId="AD" clId="Web-{C12D43CF-4634-F32F-F2CF-43EC84ADAB2E}" dt="2025-01-09T12:48:09.027" v="94" actId="20577"/>
        <pc:sldMkLst>
          <pc:docMk/>
          <pc:sldMk cId="0" sldId="261"/>
        </pc:sldMkLst>
        <pc:spChg chg="mod">
          <ac:chgData name="Brittney Behr" userId="S::brittney.behr@hsncfl.org::972abdca-d0bc-451b-9b34-a60a3e056020" providerId="AD" clId="Web-{C12D43CF-4634-F32F-F2CF-43EC84ADAB2E}" dt="2025-01-09T12:48:09.027" v="94" actId="20577"/>
          <ac:spMkLst>
            <pc:docMk/>
            <pc:sldMk cId="0" sldId="261"/>
            <ac:spMk id="98" creationId="{00000000-0000-0000-0000-000000000000}"/>
          </ac:spMkLst>
        </pc:spChg>
      </pc:sldChg>
      <pc:sldChg chg="mod modShow">
        <pc:chgData name="Brittney Behr" userId="S::brittney.behr@hsncfl.org::972abdca-d0bc-451b-9b34-a60a3e056020" providerId="AD" clId="Web-{C12D43CF-4634-F32F-F2CF-43EC84ADAB2E}" dt="2025-01-09T12:53:55.287" v="403"/>
        <pc:sldMkLst>
          <pc:docMk/>
          <pc:sldMk cId="0" sldId="284"/>
        </pc:sldMkLst>
      </pc:sldChg>
      <pc:sldChg chg="mod modShow">
        <pc:chgData name="Brittney Behr" userId="S::brittney.behr@hsncfl.org::972abdca-d0bc-451b-9b34-a60a3e056020" providerId="AD" clId="Web-{C12D43CF-4634-F32F-F2CF-43EC84ADAB2E}" dt="2025-01-09T12:53:20.833" v="400"/>
        <pc:sldMkLst>
          <pc:docMk/>
          <pc:sldMk cId="0" sldId="286"/>
        </pc:sldMkLst>
      </pc:sldChg>
      <pc:sldChg chg="mod modShow">
        <pc:chgData name="Brittney Behr" userId="S::brittney.behr@hsncfl.org::972abdca-d0bc-451b-9b34-a60a3e056020" providerId="AD" clId="Web-{C12D43CF-4634-F32F-F2CF-43EC84ADAB2E}" dt="2025-01-09T12:53:30.005" v="401"/>
        <pc:sldMkLst>
          <pc:docMk/>
          <pc:sldMk cId="0" sldId="287"/>
        </pc:sldMkLst>
      </pc:sldChg>
      <pc:sldChg chg="modSp">
        <pc:chgData name="Brittney Behr" userId="S::brittney.behr@hsncfl.org::972abdca-d0bc-451b-9b34-a60a3e056020" providerId="AD" clId="Web-{C12D43CF-4634-F32F-F2CF-43EC84ADAB2E}" dt="2025-01-09T12:51:11.298" v="347" actId="20577"/>
        <pc:sldMkLst>
          <pc:docMk/>
          <pc:sldMk cId="0" sldId="290"/>
        </pc:sldMkLst>
        <pc:spChg chg="mod">
          <ac:chgData name="Brittney Behr" userId="S::brittney.behr@hsncfl.org::972abdca-d0bc-451b-9b34-a60a3e056020" providerId="AD" clId="Web-{C12D43CF-4634-F32F-F2CF-43EC84ADAB2E}" dt="2025-01-09T12:51:11.298" v="347" actId="20577"/>
          <ac:spMkLst>
            <pc:docMk/>
            <pc:sldMk cId="0" sldId="290"/>
            <ac:spMk id="340" creationId="{00000000-0000-0000-0000-000000000000}"/>
          </ac:spMkLst>
        </pc:spChg>
      </pc:sldChg>
      <pc:sldChg chg="addSp delSp modSp modMedia addAnim delAnim">
        <pc:chgData name="Brittney Behr" userId="S::brittney.behr@hsncfl.org::972abdca-d0bc-451b-9b34-a60a3e056020" providerId="AD" clId="Web-{C12D43CF-4634-F32F-F2CF-43EC84ADAB2E}" dt="2025-01-10T13:54:21.871" v="3403"/>
        <pc:sldMkLst>
          <pc:docMk/>
          <pc:sldMk cId="0" sldId="291"/>
        </pc:sldMkLst>
        <pc:spChg chg="add mod">
          <ac:chgData name="Brittney Behr" userId="S::brittney.behr@hsncfl.org::972abdca-d0bc-451b-9b34-a60a3e056020" providerId="AD" clId="Web-{C12D43CF-4634-F32F-F2CF-43EC84ADAB2E}" dt="2025-01-10T13:42:08.500" v="3137" actId="20577"/>
          <ac:spMkLst>
            <pc:docMk/>
            <pc:sldMk cId="0" sldId="291"/>
            <ac:spMk id="3" creationId="{C84F7FAC-1BB4-BB8D-F9C6-187C86B424BF}"/>
          </ac:spMkLst>
        </pc:spChg>
        <pc:spChg chg="mod">
          <ac:chgData name="Brittney Behr" userId="S::brittney.behr@hsncfl.org::972abdca-d0bc-451b-9b34-a60a3e056020" providerId="AD" clId="Web-{C12D43CF-4634-F32F-F2CF-43EC84ADAB2E}" dt="2025-01-10T13:41:34.983" v="3120" actId="1076"/>
          <ac:spMkLst>
            <pc:docMk/>
            <pc:sldMk cId="0" sldId="291"/>
            <ac:spMk id="347" creationId="{00000000-0000-0000-0000-000000000000}"/>
          </ac:spMkLst>
        </pc:spChg>
        <pc:spChg chg="mod">
          <ac:chgData name="Brittney Behr" userId="S::brittney.behr@hsncfl.org::972abdca-d0bc-451b-9b34-a60a3e056020" providerId="AD" clId="Web-{C12D43CF-4634-F32F-F2CF-43EC84ADAB2E}" dt="2025-01-10T13:41:38.764" v="3121" actId="1076"/>
          <ac:spMkLst>
            <pc:docMk/>
            <pc:sldMk cId="0" sldId="291"/>
            <ac:spMk id="348" creationId="{00000000-0000-0000-0000-000000000000}"/>
          </ac:spMkLst>
        </pc:spChg>
        <pc:picChg chg="mod">
          <ac:chgData name="Brittney Behr" userId="S::brittney.behr@hsncfl.org::972abdca-d0bc-451b-9b34-a60a3e056020" providerId="AD" clId="Web-{C12D43CF-4634-F32F-F2CF-43EC84ADAB2E}" dt="2025-01-10T13:42:12.390" v="3138" actId="1076"/>
          <ac:picMkLst>
            <pc:docMk/>
            <pc:sldMk cId="0" sldId="291"/>
            <ac:picMk id="2" creationId="{C8464DC9-3D62-99F7-A131-1A223FBB7D92}"/>
          </ac:picMkLst>
        </pc:picChg>
      </pc:sldChg>
      <pc:sldChg chg="addSp delSp modSp new mod modClrScheme modCm chgLayout">
        <pc:chgData name="Brittney Behr" userId="S::brittney.behr@hsncfl.org::972abdca-d0bc-451b-9b34-a60a3e056020" providerId="AD" clId="Web-{C12D43CF-4634-F32F-F2CF-43EC84ADAB2E}" dt="2025-01-09T17:07:20.896" v="3099" actId="1076"/>
        <pc:sldMkLst>
          <pc:docMk/>
          <pc:sldMk cId="2835482033" sldId="292"/>
        </pc:sldMkLst>
        <pc:spChg chg="mod ord">
          <ac:chgData name="Brittney Behr" userId="S::brittney.behr@hsncfl.org::972abdca-d0bc-451b-9b34-a60a3e056020" providerId="AD" clId="Web-{C12D43CF-4634-F32F-F2CF-43EC84ADAB2E}" dt="2025-01-09T17:06:26.035" v="3088" actId="14100"/>
          <ac:spMkLst>
            <pc:docMk/>
            <pc:sldMk cId="2835482033" sldId="292"/>
            <ac:spMk id="2" creationId="{3D2A8837-237E-62B3-B2D0-A8A6479857F7}"/>
          </ac:spMkLst>
        </pc:spChg>
        <pc:spChg chg="add mod">
          <ac:chgData name="Brittney Behr" userId="S::brittney.behr@hsncfl.org::972abdca-d0bc-451b-9b34-a60a3e056020" providerId="AD" clId="Web-{C12D43CF-4634-F32F-F2CF-43EC84ADAB2E}" dt="2025-01-09T17:06:42.035" v="3093" actId="1076"/>
          <ac:spMkLst>
            <pc:docMk/>
            <pc:sldMk cId="2835482033" sldId="292"/>
            <ac:spMk id="5" creationId="{AC9B03E7-8923-0373-D89D-B4AFE0FA38F3}"/>
          </ac:spMkLst>
        </pc:spChg>
        <pc:spChg chg="add mod">
          <ac:chgData name="Brittney Behr" userId="S::brittney.behr@hsncfl.org::972abdca-d0bc-451b-9b34-a60a3e056020" providerId="AD" clId="Web-{C12D43CF-4634-F32F-F2CF-43EC84ADAB2E}" dt="2025-01-09T17:06:51.676" v="3098" actId="20577"/>
          <ac:spMkLst>
            <pc:docMk/>
            <pc:sldMk cId="2835482033" sldId="292"/>
            <ac:spMk id="7" creationId="{AA7E8D1A-1D5E-71E2-8962-C79BD09DA906}"/>
          </ac:spMkLst>
        </pc:spChg>
        <pc:picChg chg="add mod">
          <ac:chgData name="Brittney Behr" userId="S::brittney.behr@hsncfl.org::972abdca-d0bc-451b-9b34-a60a3e056020" providerId="AD" clId="Web-{C12D43CF-4634-F32F-F2CF-43EC84ADAB2E}" dt="2025-01-09T17:06:47.098" v="3095" actId="1076"/>
          <ac:picMkLst>
            <pc:docMk/>
            <pc:sldMk cId="2835482033" sldId="292"/>
            <ac:picMk id="3" creationId="{7F6E5599-03C5-F759-CC10-193CD8F43CE7}"/>
          </ac:picMkLst>
        </pc:picChg>
        <pc:picChg chg="add mod">
          <ac:chgData name="Brittney Behr" userId="S::brittney.behr@hsncfl.org::972abdca-d0bc-451b-9b34-a60a3e056020" providerId="AD" clId="Web-{C12D43CF-4634-F32F-F2CF-43EC84ADAB2E}" dt="2025-01-09T17:07:20.896" v="3099" actId="1076"/>
          <ac:picMkLst>
            <pc:docMk/>
            <pc:sldMk cId="2835482033" sldId="292"/>
            <ac:picMk id="4" creationId="{8FD24EAA-8527-D7D1-807C-13BC26A880DC}"/>
          </ac:picMkLst>
        </pc:picChg>
        <pc:extLst>
          <p:ext xmlns:p="http://schemas.openxmlformats.org/presentationml/2006/main" uri="{D6D511B9-2390-475A-947B-AFAB55BFBCF1}">
            <pc226:cmChg xmlns:pc226="http://schemas.microsoft.com/office/powerpoint/2022/06/main/command" chg="mod">
              <pc226:chgData name="Brittney Behr" userId="S::brittney.behr@hsncfl.org::972abdca-d0bc-451b-9b34-a60a3e056020" providerId="AD" clId="Web-{C12D43CF-4634-F32F-F2CF-43EC84ADAB2E}" dt="2025-01-09T17:03:30.638" v="3051" actId="20577"/>
              <pc2:cmMkLst xmlns:pc2="http://schemas.microsoft.com/office/powerpoint/2019/9/main/command">
                <pc:docMk/>
                <pc:sldMk cId="2835482033" sldId="292"/>
                <pc2:cmMk id="{C34B7801-6D11-476F-BEDF-5AC0E15441A9}"/>
              </pc2:cmMkLst>
            </pc226:cmChg>
            <pc226:cmChg xmlns:pc226="http://schemas.microsoft.com/office/powerpoint/2022/06/main/command" chg="mod">
              <pc226:chgData name="Brittney Behr" userId="S::brittney.behr@hsncfl.org::972abdca-d0bc-451b-9b34-a60a3e056020" providerId="AD" clId="Web-{C12D43CF-4634-F32F-F2CF-43EC84ADAB2E}" dt="2025-01-09T17:06:50.426" v="3096" actId="20577"/>
              <pc2:cmMkLst xmlns:pc2="http://schemas.microsoft.com/office/powerpoint/2019/9/main/command">
                <pc:docMk/>
                <pc:sldMk cId="2835482033" sldId="292"/>
                <pc2:cmMk id="{2B258806-02C9-4774-9ED4-9A1207C14E84}"/>
              </pc2:cmMkLst>
            </pc226:cmChg>
          </p:ext>
        </pc:extLst>
      </pc:sldChg>
      <pc:sldChg chg="modSp new">
        <pc:chgData name="Brittney Behr" userId="S::brittney.behr@hsncfl.org::972abdca-d0bc-451b-9b34-a60a3e056020" providerId="AD" clId="Web-{C12D43CF-4634-F32F-F2CF-43EC84ADAB2E}" dt="2025-01-10T13:55:16.404" v="3417" actId="20577"/>
        <pc:sldMkLst>
          <pc:docMk/>
          <pc:sldMk cId="2085230976" sldId="293"/>
        </pc:sldMkLst>
        <pc:spChg chg="mod">
          <ac:chgData name="Brittney Behr" userId="S::brittney.behr@hsncfl.org::972abdca-d0bc-451b-9b34-a60a3e056020" providerId="AD" clId="Web-{C12D43CF-4634-F32F-F2CF-43EC84ADAB2E}" dt="2025-01-09T13:05:39.637" v="489"/>
          <ac:spMkLst>
            <pc:docMk/>
            <pc:sldMk cId="2085230976" sldId="293"/>
            <ac:spMk id="2" creationId="{11863E15-1E74-EE4D-FE06-3891C390365C}"/>
          </ac:spMkLst>
        </pc:spChg>
        <pc:spChg chg="mod">
          <ac:chgData name="Brittney Behr" userId="S::brittney.behr@hsncfl.org::972abdca-d0bc-451b-9b34-a60a3e056020" providerId="AD" clId="Web-{C12D43CF-4634-F32F-F2CF-43EC84ADAB2E}" dt="2025-01-10T13:55:16.404" v="3417" actId="20577"/>
          <ac:spMkLst>
            <pc:docMk/>
            <pc:sldMk cId="2085230976" sldId="293"/>
            <ac:spMk id="3" creationId="{6E28CCB5-C49F-19C4-48C0-C5BEDD60FCB7}"/>
          </ac:spMkLst>
        </pc:spChg>
      </pc:sldChg>
      <pc:sldChg chg="addSp delSp modSp new">
        <pc:chgData name="Brittney Behr" userId="S::brittney.behr@hsncfl.org::972abdca-d0bc-451b-9b34-a60a3e056020" providerId="AD" clId="Web-{C12D43CF-4634-F32F-F2CF-43EC84ADAB2E}" dt="2025-01-10T14:02:46.171" v="3461"/>
        <pc:sldMkLst>
          <pc:docMk/>
          <pc:sldMk cId="377749828" sldId="294"/>
        </pc:sldMkLst>
        <pc:spChg chg="mod">
          <ac:chgData name="Brittney Behr" userId="S::brittney.behr@hsncfl.org::972abdca-d0bc-451b-9b34-a60a3e056020" providerId="AD" clId="Web-{C12D43CF-4634-F32F-F2CF-43EC84ADAB2E}" dt="2025-01-09T13:31:19.919" v="1365"/>
          <ac:spMkLst>
            <pc:docMk/>
            <pc:sldMk cId="377749828" sldId="294"/>
            <ac:spMk id="2" creationId="{2107545E-782F-7D28-FD12-CE171BE32CBA}"/>
          </ac:spMkLst>
        </pc:spChg>
        <pc:spChg chg="mod">
          <ac:chgData name="Brittney Behr" userId="S::brittney.behr@hsncfl.org::972abdca-d0bc-451b-9b34-a60a3e056020" providerId="AD" clId="Web-{C12D43CF-4634-F32F-F2CF-43EC84ADAB2E}" dt="2025-01-10T13:56:46.267" v="3427" actId="20577"/>
          <ac:spMkLst>
            <pc:docMk/>
            <pc:sldMk cId="377749828" sldId="294"/>
            <ac:spMk id="3" creationId="{5C8677CE-CE17-08C8-F6D3-BE2844CA1BFD}"/>
          </ac:spMkLst>
        </pc:spChg>
        <pc:picChg chg="add mod">
          <ac:chgData name="Brittney Behr" userId="S::brittney.behr@hsncfl.org::972abdca-d0bc-451b-9b34-a60a3e056020" providerId="AD" clId="Web-{C12D43CF-4634-F32F-F2CF-43EC84ADAB2E}" dt="2025-01-10T14:02:46.171" v="3461"/>
          <ac:picMkLst>
            <pc:docMk/>
            <pc:sldMk cId="377749828" sldId="294"/>
            <ac:picMk id="14" creationId="{D0D6CFEE-C539-9A99-5D3B-FA97AC4D8D41}"/>
          </ac:picMkLst>
        </pc:picChg>
      </pc:sldChg>
      <pc:sldChg chg="modSp new modCm">
        <pc:chgData name="Brittney Behr" userId="S::brittney.behr@hsncfl.org::972abdca-d0bc-451b-9b34-a60a3e056020" providerId="AD" clId="Web-{C12D43CF-4634-F32F-F2CF-43EC84ADAB2E}" dt="2025-01-10T14:03:54.502" v="3467" actId="20577"/>
        <pc:sldMkLst>
          <pc:docMk/>
          <pc:sldMk cId="441558605" sldId="295"/>
        </pc:sldMkLst>
        <pc:spChg chg="mod">
          <ac:chgData name="Brittney Behr" userId="S::brittney.behr@hsncfl.org::972abdca-d0bc-451b-9b34-a60a3e056020" providerId="AD" clId="Web-{C12D43CF-4634-F32F-F2CF-43EC84ADAB2E}" dt="2025-01-10T14:03:54.502" v="3467" actId="20577"/>
          <ac:spMkLst>
            <pc:docMk/>
            <pc:sldMk cId="441558605" sldId="295"/>
            <ac:spMk id="2" creationId="{26719A7C-7D7A-4810-A2CF-936910F7D75A}"/>
          </ac:spMkLst>
        </pc:spChg>
        <pc:spChg chg="mod">
          <ac:chgData name="Brittney Behr" userId="S::brittney.behr@hsncfl.org::972abdca-d0bc-451b-9b34-a60a3e056020" providerId="AD" clId="Web-{C12D43CF-4634-F32F-F2CF-43EC84ADAB2E}" dt="2025-01-10T14:03:40.361" v="3465" actId="20577"/>
          <ac:spMkLst>
            <pc:docMk/>
            <pc:sldMk cId="441558605" sldId="295"/>
            <ac:spMk id="3" creationId="{315C215C-65CA-948E-76A0-7C9077C53ABF}"/>
          </ac:spMkLst>
        </pc:spChg>
        <pc:extLst>
          <p:ext xmlns:p="http://schemas.openxmlformats.org/presentationml/2006/main" uri="{D6D511B9-2390-475A-947B-AFAB55BFBCF1}">
            <pc226:cmChg xmlns:pc226="http://schemas.microsoft.com/office/powerpoint/2022/06/main/command" chg="mod">
              <pc226:chgData name="Brittney Behr" userId="S::brittney.behr@hsncfl.org::972abdca-d0bc-451b-9b34-a60a3e056020" providerId="AD" clId="Web-{C12D43CF-4634-F32F-F2CF-43EC84ADAB2E}" dt="2025-01-09T16:19:43.734" v="3034" actId="20577"/>
              <pc2:cmMkLst xmlns:pc2="http://schemas.microsoft.com/office/powerpoint/2019/9/main/command">
                <pc:docMk/>
                <pc:sldMk cId="441558605" sldId="295"/>
                <pc2:cmMk id="{07352C5A-F2BE-41A7-8E47-F47E612B3CC2}"/>
              </pc2:cmMkLst>
            </pc226:cmChg>
          </p:ext>
        </pc:extLst>
      </pc:sldChg>
      <pc:sldChg chg="modSp new">
        <pc:chgData name="Brittney Behr" userId="S::brittney.behr@hsncfl.org::972abdca-d0bc-451b-9b34-a60a3e056020" providerId="AD" clId="Web-{C12D43CF-4634-F32F-F2CF-43EC84ADAB2E}" dt="2025-01-09T13:31:25.810" v="1368"/>
        <pc:sldMkLst>
          <pc:docMk/>
          <pc:sldMk cId="4283081606" sldId="296"/>
        </pc:sldMkLst>
        <pc:spChg chg="mod">
          <ac:chgData name="Brittney Behr" userId="S::brittney.behr@hsncfl.org::972abdca-d0bc-451b-9b34-a60a3e056020" providerId="AD" clId="Web-{C12D43CF-4634-F32F-F2CF-43EC84ADAB2E}" dt="2025-01-09T13:31:25.810" v="1368"/>
          <ac:spMkLst>
            <pc:docMk/>
            <pc:sldMk cId="4283081606" sldId="296"/>
            <ac:spMk id="2" creationId="{AC131DAD-559B-9E95-9851-F7ECF79ADFBF}"/>
          </ac:spMkLst>
        </pc:spChg>
      </pc:sldChg>
      <pc:sldChg chg="modSp new">
        <pc:chgData name="Brittney Behr" userId="S::brittney.behr@hsncfl.org::972abdca-d0bc-451b-9b34-a60a3e056020" providerId="AD" clId="Web-{C12D43CF-4634-F32F-F2CF-43EC84ADAB2E}" dt="2025-01-09T13:34:43.066" v="1404" actId="20577"/>
        <pc:sldMkLst>
          <pc:docMk/>
          <pc:sldMk cId="1150544648" sldId="297"/>
        </pc:sldMkLst>
        <pc:spChg chg="mod">
          <ac:chgData name="Brittney Behr" userId="S::brittney.behr@hsncfl.org::972abdca-d0bc-451b-9b34-a60a3e056020" providerId="AD" clId="Web-{C12D43CF-4634-F32F-F2CF-43EC84ADAB2E}" dt="2025-01-09T13:34:43.066" v="1404" actId="20577"/>
          <ac:spMkLst>
            <pc:docMk/>
            <pc:sldMk cId="1150544648" sldId="297"/>
            <ac:spMk id="2" creationId="{EC26F74B-9C48-E44D-7F01-AFCE8FAF4916}"/>
          </ac:spMkLst>
        </pc:spChg>
      </pc:sldChg>
      <pc:sldChg chg="modSp new">
        <pc:chgData name="Brittney Behr" userId="S::brittney.behr@hsncfl.org::972abdca-d0bc-451b-9b34-a60a3e056020" providerId="AD" clId="Web-{C12D43CF-4634-F32F-F2CF-43EC84ADAB2E}" dt="2025-01-09T13:35:52.678" v="1431"/>
        <pc:sldMkLst>
          <pc:docMk/>
          <pc:sldMk cId="1772263623" sldId="298"/>
        </pc:sldMkLst>
        <pc:spChg chg="mod">
          <ac:chgData name="Brittney Behr" userId="S::brittney.behr@hsncfl.org::972abdca-d0bc-451b-9b34-a60a3e056020" providerId="AD" clId="Web-{C12D43CF-4634-F32F-F2CF-43EC84ADAB2E}" dt="2025-01-09T13:35:52.678" v="1431"/>
          <ac:spMkLst>
            <pc:docMk/>
            <pc:sldMk cId="1772263623" sldId="298"/>
            <ac:spMk id="2" creationId="{6D9A5D29-3E0C-CDA0-D69A-3C62842632DF}"/>
          </ac:spMkLst>
        </pc:spChg>
      </pc:sldChg>
      <pc:sldChg chg="modSp new">
        <pc:chgData name="Brittney Behr" userId="S::brittney.behr@hsncfl.org::972abdca-d0bc-451b-9b34-a60a3e056020" providerId="AD" clId="Web-{C12D43CF-4634-F32F-F2CF-43EC84ADAB2E}" dt="2025-01-09T15:22:36.296" v="2962" actId="20577"/>
        <pc:sldMkLst>
          <pc:docMk/>
          <pc:sldMk cId="567104446" sldId="299"/>
        </pc:sldMkLst>
        <pc:spChg chg="mod">
          <ac:chgData name="Brittney Behr" userId="S::brittney.behr@hsncfl.org::972abdca-d0bc-451b-9b34-a60a3e056020" providerId="AD" clId="Web-{C12D43CF-4634-F32F-F2CF-43EC84ADAB2E}" dt="2025-01-09T15:21:37.279" v="2959" actId="20577"/>
          <ac:spMkLst>
            <pc:docMk/>
            <pc:sldMk cId="567104446" sldId="299"/>
            <ac:spMk id="2" creationId="{8F0C519A-37FB-CEE4-DA50-6F62FFDCD464}"/>
          </ac:spMkLst>
        </pc:spChg>
        <pc:spChg chg="mod">
          <ac:chgData name="Brittney Behr" userId="S::brittney.behr@hsncfl.org::972abdca-d0bc-451b-9b34-a60a3e056020" providerId="AD" clId="Web-{C12D43CF-4634-F32F-F2CF-43EC84ADAB2E}" dt="2025-01-09T15:22:36.296" v="2962" actId="20577"/>
          <ac:spMkLst>
            <pc:docMk/>
            <pc:sldMk cId="567104446" sldId="299"/>
            <ac:spMk id="3" creationId="{83675AB5-A10D-E9B7-70F8-05C40E75DF02}"/>
          </ac:spMkLst>
        </pc:spChg>
      </pc:sldChg>
      <pc:sldChg chg="del">
        <pc:chgData name="Brittney Behr" userId="S::brittney.behr@hsncfl.org::972abdca-d0bc-451b-9b34-a60a3e056020" providerId="AD" clId="Web-{C12D43CF-4634-F32F-F2CF-43EC84ADAB2E}" dt="2025-01-09T12:50:30.672" v="338"/>
        <pc:sldMkLst>
          <pc:docMk/>
          <pc:sldMk cId="3179039074" sldId="333"/>
        </pc:sldMkLst>
      </pc:sldChg>
      <pc:sldChg chg="del">
        <pc:chgData name="Brittney Behr" userId="S::brittney.behr@hsncfl.org::972abdca-d0bc-451b-9b34-a60a3e056020" providerId="AD" clId="Web-{C12D43CF-4634-F32F-F2CF-43EC84ADAB2E}" dt="2025-01-09T12:48:28.621" v="95"/>
        <pc:sldMkLst>
          <pc:docMk/>
          <pc:sldMk cId="1870081900" sldId="334"/>
        </pc:sldMkLst>
      </pc:sldChg>
      <pc:sldChg chg="del">
        <pc:chgData name="Brittney Behr" userId="S::brittney.behr@hsncfl.org::972abdca-d0bc-451b-9b34-a60a3e056020" providerId="AD" clId="Web-{C12D43CF-4634-F32F-F2CF-43EC84ADAB2E}" dt="2025-01-09T12:54:33.820" v="414"/>
        <pc:sldMkLst>
          <pc:docMk/>
          <pc:sldMk cId="584022079" sldId="335"/>
        </pc:sldMkLst>
      </pc:sldChg>
      <pc:sldChg chg="del">
        <pc:chgData name="Brittney Behr" userId="S::brittney.behr@hsncfl.org::972abdca-d0bc-451b-9b34-a60a3e056020" providerId="AD" clId="Web-{C12D43CF-4634-F32F-F2CF-43EC84ADAB2E}" dt="2025-01-09T12:54:05.460" v="406"/>
        <pc:sldMkLst>
          <pc:docMk/>
          <pc:sldMk cId="2687284842" sldId="336"/>
        </pc:sldMkLst>
      </pc:sldChg>
      <pc:sldChg chg="del">
        <pc:chgData name="Brittney Behr" userId="S::brittney.behr@hsncfl.org::972abdca-d0bc-451b-9b34-a60a3e056020" providerId="AD" clId="Web-{C12D43CF-4634-F32F-F2CF-43EC84ADAB2E}" dt="2025-01-09T12:53:07.395" v="399"/>
        <pc:sldMkLst>
          <pc:docMk/>
          <pc:sldMk cId="1333455998" sldId="337"/>
        </pc:sldMkLst>
      </pc:sldChg>
      <pc:sldChg chg="del">
        <pc:chgData name="Brittney Behr" userId="S::brittney.behr@hsncfl.org::972abdca-d0bc-451b-9b34-a60a3e056020" providerId="AD" clId="Web-{C12D43CF-4634-F32F-F2CF-43EC84ADAB2E}" dt="2025-01-09T12:53:59.631" v="404"/>
        <pc:sldMkLst>
          <pc:docMk/>
          <pc:sldMk cId="3466920547" sldId="338"/>
        </pc:sldMkLst>
      </pc:sldChg>
      <pc:sldChg chg="del">
        <pc:chgData name="Brittney Behr" userId="S::brittney.behr@hsncfl.org::972abdca-d0bc-451b-9b34-a60a3e056020" providerId="AD" clId="Web-{C12D43CF-4634-F32F-F2CF-43EC84ADAB2E}" dt="2025-01-09T12:54:31.195" v="413"/>
        <pc:sldMkLst>
          <pc:docMk/>
          <pc:sldMk cId="3136288809" sldId="339"/>
        </pc:sldMkLst>
      </pc:sldChg>
      <pc:sldChg chg="del">
        <pc:chgData name="Brittney Behr" userId="S::brittney.behr@hsncfl.org::972abdca-d0bc-451b-9b34-a60a3e056020" providerId="AD" clId="Web-{C12D43CF-4634-F32F-F2CF-43EC84ADAB2E}" dt="2025-01-09T12:54:02.834" v="405"/>
        <pc:sldMkLst>
          <pc:docMk/>
          <pc:sldMk cId="56697010" sldId="340"/>
        </pc:sldMkLst>
      </pc:sldChg>
      <pc:sldChg chg="del">
        <pc:chgData name="Brittney Behr" userId="S::brittney.behr@hsncfl.org::972abdca-d0bc-451b-9b34-a60a3e056020" providerId="AD" clId="Web-{C12D43CF-4634-F32F-F2CF-43EC84ADAB2E}" dt="2025-01-09T12:54:41.195" v="418"/>
        <pc:sldMkLst>
          <pc:docMk/>
          <pc:sldMk cId="3863983818" sldId="341"/>
        </pc:sldMkLst>
      </pc:sldChg>
      <pc:sldChg chg="del">
        <pc:chgData name="Brittney Behr" userId="S::brittney.behr@hsncfl.org::972abdca-d0bc-451b-9b34-a60a3e056020" providerId="AD" clId="Web-{C12D43CF-4634-F32F-F2CF-43EC84ADAB2E}" dt="2025-01-09T12:54:35.664" v="415"/>
        <pc:sldMkLst>
          <pc:docMk/>
          <pc:sldMk cId="3487916610" sldId="342"/>
        </pc:sldMkLst>
      </pc:sldChg>
      <pc:sldChg chg="del">
        <pc:chgData name="Brittney Behr" userId="S::brittney.behr@hsncfl.org::972abdca-d0bc-451b-9b34-a60a3e056020" providerId="AD" clId="Web-{C12D43CF-4634-F32F-F2CF-43EC84ADAB2E}" dt="2025-01-09T12:54:11.897" v="408"/>
        <pc:sldMkLst>
          <pc:docMk/>
          <pc:sldMk cId="3491633730" sldId="343"/>
        </pc:sldMkLst>
      </pc:sldChg>
      <pc:sldChg chg="del">
        <pc:chgData name="Brittney Behr" userId="S::brittney.behr@hsncfl.org::972abdca-d0bc-451b-9b34-a60a3e056020" providerId="AD" clId="Web-{C12D43CF-4634-F32F-F2CF-43EC84ADAB2E}" dt="2025-01-09T12:54:37.648" v="416"/>
        <pc:sldMkLst>
          <pc:docMk/>
          <pc:sldMk cId="831015549" sldId="344"/>
        </pc:sldMkLst>
      </pc:sldChg>
      <pc:sldChg chg="del">
        <pc:chgData name="Brittney Behr" userId="S::brittney.behr@hsncfl.org::972abdca-d0bc-451b-9b34-a60a3e056020" providerId="AD" clId="Web-{C12D43CF-4634-F32F-F2CF-43EC84ADAB2E}" dt="2025-01-09T12:54:39.336" v="417"/>
        <pc:sldMkLst>
          <pc:docMk/>
          <pc:sldMk cId="236796974" sldId="345"/>
        </pc:sldMkLst>
      </pc:sldChg>
      <pc:sldChg chg="del">
        <pc:chgData name="Brittney Behr" userId="S::brittney.behr@hsncfl.org::972abdca-d0bc-451b-9b34-a60a3e056020" providerId="AD" clId="Web-{C12D43CF-4634-F32F-F2CF-43EC84ADAB2E}" dt="2025-01-09T12:54:42.804" v="419"/>
        <pc:sldMkLst>
          <pc:docMk/>
          <pc:sldMk cId="1065904468" sldId="346"/>
        </pc:sldMkLst>
      </pc:sldChg>
      <pc:sldChg chg="del">
        <pc:chgData name="Brittney Behr" userId="S::brittney.behr@hsncfl.org::972abdca-d0bc-451b-9b34-a60a3e056020" providerId="AD" clId="Web-{C12D43CF-4634-F32F-F2CF-43EC84ADAB2E}" dt="2025-01-09T12:54:44.273" v="420"/>
        <pc:sldMkLst>
          <pc:docMk/>
          <pc:sldMk cId="2051865018" sldId="347"/>
        </pc:sldMkLst>
      </pc:sldChg>
      <pc:sldChg chg="del">
        <pc:chgData name="Brittney Behr" userId="S::brittney.behr@hsncfl.org::972abdca-d0bc-451b-9b34-a60a3e056020" providerId="AD" clId="Web-{C12D43CF-4634-F32F-F2CF-43EC84ADAB2E}" dt="2025-01-09T12:54:24.195" v="412"/>
        <pc:sldMkLst>
          <pc:docMk/>
          <pc:sldMk cId="3657416733" sldId="348"/>
        </pc:sldMkLst>
      </pc:sldChg>
      <pc:sldChg chg="del">
        <pc:chgData name="Brittney Behr" userId="S::brittney.behr@hsncfl.org::972abdca-d0bc-451b-9b34-a60a3e056020" providerId="AD" clId="Web-{C12D43CF-4634-F32F-F2CF-43EC84ADAB2E}" dt="2025-01-09T12:54:21.991" v="411"/>
        <pc:sldMkLst>
          <pc:docMk/>
          <pc:sldMk cId="1289857262" sldId="349"/>
        </pc:sldMkLst>
      </pc:sldChg>
      <pc:sldChg chg="del">
        <pc:chgData name="Brittney Behr" userId="S::brittney.behr@hsncfl.org::972abdca-d0bc-451b-9b34-a60a3e056020" providerId="AD" clId="Web-{C12D43CF-4634-F32F-F2CF-43EC84ADAB2E}" dt="2025-01-09T12:54:15.382" v="409"/>
        <pc:sldMkLst>
          <pc:docMk/>
          <pc:sldMk cId="2511067362" sldId="350"/>
        </pc:sldMkLst>
      </pc:sldChg>
      <pc:sldChg chg="del">
        <pc:chgData name="Brittney Behr" userId="S::brittney.behr@hsncfl.org::972abdca-d0bc-451b-9b34-a60a3e056020" providerId="AD" clId="Web-{C12D43CF-4634-F32F-F2CF-43EC84ADAB2E}" dt="2025-01-09T12:54:18.944" v="410"/>
        <pc:sldMkLst>
          <pc:docMk/>
          <pc:sldMk cId="348814217" sldId="351"/>
        </pc:sldMkLst>
      </pc:sldChg>
      <pc:sldChg chg="del">
        <pc:chgData name="Brittney Behr" userId="S::brittney.behr@hsncfl.org::972abdca-d0bc-451b-9b34-a60a3e056020" providerId="AD" clId="Web-{C12D43CF-4634-F32F-F2CF-43EC84ADAB2E}" dt="2025-01-09T12:53:46.412" v="402"/>
        <pc:sldMkLst>
          <pc:docMk/>
          <pc:sldMk cId="653834583" sldId="352"/>
        </pc:sldMkLst>
      </pc:sldChg>
      <pc:sldChg chg="del">
        <pc:chgData name="Brittney Behr" userId="S::brittney.behr@hsncfl.org::972abdca-d0bc-451b-9b34-a60a3e056020" providerId="AD" clId="Web-{C12D43CF-4634-F32F-F2CF-43EC84ADAB2E}" dt="2025-01-09T12:54:07.678" v="407"/>
        <pc:sldMkLst>
          <pc:docMk/>
          <pc:sldMk cId="1250906184" sldId="353"/>
        </pc:sldMkLst>
      </pc:sldChg>
    </pc:docChg>
  </pc:docChgLst>
  <pc:docChgLst>
    <pc:chgData name="Agustin Paz" userId="S::agustin.paz@hsncfl.org::7639636c-0d4b-4a59-947d-87e86a37add7" providerId="AD" clId="Web-{B814FE1E-4475-AAC0-AD8B-13DAF3DBEDCC}"/>
    <pc:docChg chg="addSld delSld modSld sldOrd">
      <pc:chgData name="Agustin Paz" userId="S::agustin.paz@hsncfl.org::7639636c-0d4b-4a59-947d-87e86a37add7" providerId="AD" clId="Web-{B814FE1E-4475-AAC0-AD8B-13DAF3DBEDCC}" dt="2024-09-04T16:29:25.930" v="212" actId="14100"/>
      <pc:docMkLst>
        <pc:docMk/>
      </pc:docMkLst>
      <pc:sldChg chg="modSp">
        <pc:chgData name="Agustin Paz" userId="S::agustin.paz@hsncfl.org::7639636c-0d4b-4a59-947d-87e86a37add7" providerId="AD" clId="Web-{B814FE1E-4475-AAC0-AD8B-13DAF3DBEDCC}" dt="2024-09-04T16:06:49.730" v="12" actId="20577"/>
        <pc:sldMkLst>
          <pc:docMk/>
          <pc:sldMk cId="584022079" sldId="335"/>
        </pc:sldMkLst>
      </pc:sldChg>
      <pc:sldChg chg="modSp add ord replId">
        <pc:chgData name="Agustin Paz" userId="S::agustin.paz@hsncfl.org::7639636c-0d4b-4a59-947d-87e86a37add7" providerId="AD" clId="Web-{B814FE1E-4475-AAC0-AD8B-13DAF3DBEDCC}" dt="2024-09-04T16:09:25.876" v="30"/>
        <pc:sldMkLst>
          <pc:docMk/>
          <pc:sldMk cId="3863983818" sldId="341"/>
        </pc:sldMkLst>
      </pc:sldChg>
      <pc:sldChg chg="modSp add replId">
        <pc:chgData name="Agustin Paz" userId="S::agustin.paz@hsncfl.org::7639636c-0d4b-4a59-947d-87e86a37add7" providerId="AD" clId="Web-{B814FE1E-4475-AAC0-AD8B-13DAF3DBEDCC}" dt="2024-09-04T16:09:56.096" v="34" actId="20577"/>
        <pc:sldMkLst>
          <pc:docMk/>
          <pc:sldMk cId="3487916610" sldId="342"/>
        </pc:sldMkLst>
      </pc:sldChg>
      <pc:sldChg chg="modSp add replId">
        <pc:chgData name="Agustin Paz" userId="S::agustin.paz@hsncfl.org::7639636c-0d4b-4a59-947d-87e86a37add7" providerId="AD" clId="Web-{B814FE1E-4475-AAC0-AD8B-13DAF3DBEDCC}" dt="2024-09-04T16:26:28.690" v="179" actId="20577"/>
        <pc:sldMkLst>
          <pc:docMk/>
          <pc:sldMk cId="3491633730" sldId="343"/>
        </pc:sldMkLst>
      </pc:sldChg>
      <pc:sldChg chg="addSp delSp modSp add replId">
        <pc:chgData name="Agustin Paz" userId="S::agustin.paz@hsncfl.org::7639636c-0d4b-4a59-947d-87e86a37add7" providerId="AD" clId="Web-{B814FE1E-4475-AAC0-AD8B-13DAF3DBEDCC}" dt="2024-09-04T16:14:00.057" v="79" actId="14100"/>
        <pc:sldMkLst>
          <pc:docMk/>
          <pc:sldMk cId="831015549" sldId="344"/>
        </pc:sldMkLst>
      </pc:sldChg>
      <pc:sldChg chg="new del">
        <pc:chgData name="Agustin Paz" userId="S::agustin.paz@hsncfl.org::7639636c-0d4b-4a59-947d-87e86a37add7" providerId="AD" clId="Web-{B814FE1E-4475-AAC0-AD8B-13DAF3DBEDCC}" dt="2024-09-04T16:11:07.238" v="37"/>
        <pc:sldMkLst>
          <pc:docMk/>
          <pc:sldMk cId="1877180084" sldId="344"/>
        </pc:sldMkLst>
      </pc:sldChg>
      <pc:sldChg chg="addSp delSp modSp add replId">
        <pc:chgData name="Agustin Paz" userId="S::agustin.paz@hsncfl.org::7639636c-0d4b-4a59-947d-87e86a37add7" providerId="AD" clId="Web-{B814FE1E-4475-AAC0-AD8B-13DAF3DBEDCC}" dt="2024-09-04T16:15:00.949" v="86" actId="14100"/>
        <pc:sldMkLst>
          <pc:docMk/>
          <pc:sldMk cId="236796974" sldId="345"/>
        </pc:sldMkLst>
      </pc:sldChg>
      <pc:sldChg chg="addSp modSp add replId">
        <pc:chgData name="Agustin Paz" userId="S::agustin.paz@hsncfl.org::7639636c-0d4b-4a59-947d-87e86a37add7" providerId="AD" clId="Web-{B814FE1E-4475-AAC0-AD8B-13DAF3DBEDCC}" dt="2024-09-04T16:17:55.252" v="104" actId="14100"/>
        <pc:sldMkLst>
          <pc:docMk/>
          <pc:sldMk cId="1065904468" sldId="346"/>
        </pc:sldMkLst>
      </pc:sldChg>
      <pc:sldChg chg="addSp delSp modSp add replId">
        <pc:chgData name="Agustin Paz" userId="S::agustin.paz@hsncfl.org::7639636c-0d4b-4a59-947d-87e86a37add7" providerId="AD" clId="Web-{B814FE1E-4475-AAC0-AD8B-13DAF3DBEDCC}" dt="2024-09-04T16:20:18.209" v="135" actId="1076"/>
        <pc:sldMkLst>
          <pc:docMk/>
          <pc:sldMk cId="2051865018" sldId="347"/>
        </pc:sldMkLst>
      </pc:sldChg>
      <pc:sldChg chg="addSp delSp modSp add replId">
        <pc:chgData name="Agustin Paz" userId="S::agustin.paz@hsncfl.org::7639636c-0d4b-4a59-947d-87e86a37add7" providerId="AD" clId="Web-{B814FE1E-4475-AAC0-AD8B-13DAF3DBEDCC}" dt="2024-09-04T16:21:20.493" v="139" actId="14100"/>
        <pc:sldMkLst>
          <pc:docMk/>
          <pc:sldMk cId="3657416733" sldId="348"/>
        </pc:sldMkLst>
      </pc:sldChg>
      <pc:sldChg chg="addSp delSp modSp add replId">
        <pc:chgData name="Agustin Paz" userId="S::agustin.paz@hsncfl.org::7639636c-0d4b-4a59-947d-87e86a37add7" providerId="AD" clId="Web-{B814FE1E-4475-AAC0-AD8B-13DAF3DBEDCC}" dt="2024-09-04T16:24:44.390" v="163" actId="1076"/>
        <pc:sldMkLst>
          <pc:docMk/>
          <pc:sldMk cId="1289857262" sldId="349"/>
        </pc:sldMkLst>
      </pc:sldChg>
      <pc:sldChg chg="addSp delSp modSp add replId">
        <pc:chgData name="Agustin Paz" userId="S::agustin.paz@hsncfl.org::7639636c-0d4b-4a59-947d-87e86a37add7" providerId="AD" clId="Web-{B814FE1E-4475-AAC0-AD8B-13DAF3DBEDCC}" dt="2024-09-04T16:28:27.803" v="205" actId="14100"/>
        <pc:sldMkLst>
          <pc:docMk/>
          <pc:sldMk cId="2511067362" sldId="350"/>
        </pc:sldMkLst>
      </pc:sldChg>
      <pc:sldChg chg="addSp delSp modSp add replId">
        <pc:chgData name="Agustin Paz" userId="S::agustin.paz@hsncfl.org::7639636c-0d4b-4a59-947d-87e86a37add7" providerId="AD" clId="Web-{B814FE1E-4475-AAC0-AD8B-13DAF3DBEDCC}" dt="2024-09-04T16:29:25.930" v="212" actId="14100"/>
        <pc:sldMkLst>
          <pc:docMk/>
          <pc:sldMk cId="348814217" sldId="351"/>
        </pc:sldMkLst>
      </pc:sldChg>
    </pc:docChg>
  </pc:docChgLst>
  <pc:docChgLst>
    <pc:chgData name="Brittney Behr" userId="S::brittney.behr@hsncfl.org::972abdca-d0bc-451b-9b34-a60a3e056020" providerId="AD" clId="Web-{A5B3B987-87AC-99F8-38A6-7C986107315A}"/>
    <pc:docChg chg="mod addSld delSld modSld sldOrd">
      <pc:chgData name="Brittney Behr" userId="S::brittney.behr@hsncfl.org::972abdca-d0bc-451b-9b34-a60a3e056020" providerId="AD" clId="Web-{A5B3B987-87AC-99F8-38A6-7C986107315A}" dt="2024-09-06T19:03:37.359" v="1865" actId="20577"/>
      <pc:docMkLst>
        <pc:docMk/>
      </pc:docMkLst>
      <pc:sldChg chg="modSp">
        <pc:chgData name="Brittney Behr" userId="S::brittney.behr@hsncfl.org::972abdca-d0bc-451b-9b34-a60a3e056020" providerId="AD" clId="Web-{A5B3B987-87AC-99F8-38A6-7C986107315A}" dt="2024-08-30T17:01:52.036" v="4" actId="20577"/>
        <pc:sldMkLst>
          <pc:docMk/>
          <pc:sldMk cId="0" sldId="256"/>
        </pc:sldMkLst>
      </pc:sldChg>
      <pc:sldChg chg="modSp ord">
        <pc:chgData name="Brittney Behr" userId="S::brittney.behr@hsncfl.org::972abdca-d0bc-451b-9b34-a60a3e056020" providerId="AD" clId="Web-{A5B3B987-87AC-99F8-38A6-7C986107315A}" dt="2024-08-30T17:15:36.640" v="918" actId="20577"/>
        <pc:sldMkLst>
          <pc:docMk/>
          <pc:sldMk cId="0" sldId="258"/>
        </pc:sldMkLst>
      </pc:sldChg>
      <pc:sldChg chg="modSp">
        <pc:chgData name="Brittney Behr" userId="S::brittney.behr@hsncfl.org::972abdca-d0bc-451b-9b34-a60a3e056020" providerId="AD" clId="Web-{A5B3B987-87AC-99F8-38A6-7C986107315A}" dt="2024-08-30T18:38:06.834" v="1361" actId="20577"/>
        <pc:sldMkLst>
          <pc:docMk/>
          <pc:sldMk cId="0" sldId="259"/>
        </pc:sldMkLst>
      </pc:sldChg>
      <pc:sldChg chg="modSp">
        <pc:chgData name="Brittney Behr" userId="S::brittney.behr@hsncfl.org::972abdca-d0bc-451b-9b34-a60a3e056020" providerId="AD" clId="Web-{A5B3B987-87AC-99F8-38A6-7C986107315A}" dt="2024-08-30T17:11:01.038" v="439" actId="20577"/>
        <pc:sldMkLst>
          <pc:docMk/>
          <pc:sldMk cId="0" sldId="261"/>
        </pc:sldMkLst>
      </pc:sldChg>
      <pc:sldChg chg="modSp">
        <pc:chgData name="Brittney Behr" userId="S::brittney.behr@hsncfl.org::972abdca-d0bc-451b-9b34-a60a3e056020" providerId="AD" clId="Web-{A5B3B987-87AC-99F8-38A6-7C986107315A}" dt="2024-09-06T19:03:37.359" v="1865" actId="20577"/>
        <pc:sldMkLst>
          <pc:docMk/>
          <pc:sldMk cId="0" sldId="290"/>
        </pc:sldMkLst>
      </pc:sldChg>
      <pc:sldChg chg="modSp">
        <pc:chgData name="Brittney Behr" userId="S::brittney.behr@hsncfl.org::972abdca-d0bc-451b-9b34-a60a3e056020" providerId="AD" clId="Web-{A5B3B987-87AC-99F8-38A6-7C986107315A}" dt="2024-08-30T17:21:25.166" v="1329" actId="20577"/>
        <pc:sldMkLst>
          <pc:docMk/>
          <pc:sldMk cId="0" sldId="291"/>
        </pc:sldMkLst>
      </pc:sldChg>
      <pc:sldChg chg="del">
        <pc:chgData name="Brittney Behr" userId="S::brittney.behr@hsncfl.org::972abdca-d0bc-451b-9b34-a60a3e056020" providerId="AD" clId="Web-{A5B3B987-87AC-99F8-38A6-7C986107315A}" dt="2024-08-30T17:15:23.092" v="914"/>
        <pc:sldMkLst>
          <pc:docMk/>
          <pc:sldMk cId="2554043535" sldId="303"/>
        </pc:sldMkLst>
      </pc:sldChg>
      <pc:sldChg chg="del">
        <pc:chgData name="Brittney Behr" userId="S::brittney.behr@hsncfl.org::972abdca-d0bc-451b-9b34-a60a3e056020" providerId="AD" clId="Web-{A5B3B987-87AC-99F8-38A6-7C986107315A}" dt="2024-08-30T17:15:25.702" v="915"/>
        <pc:sldMkLst>
          <pc:docMk/>
          <pc:sldMk cId="2180237045" sldId="308"/>
        </pc:sldMkLst>
      </pc:sldChg>
      <pc:sldChg chg="del">
        <pc:chgData name="Brittney Behr" userId="S::brittney.behr@hsncfl.org::972abdca-d0bc-451b-9b34-a60a3e056020" providerId="AD" clId="Web-{A5B3B987-87AC-99F8-38A6-7C986107315A}" dt="2024-08-30T17:15:27.111" v="916"/>
        <pc:sldMkLst>
          <pc:docMk/>
          <pc:sldMk cId="1554966532" sldId="309"/>
        </pc:sldMkLst>
      </pc:sldChg>
      <pc:sldChg chg="del">
        <pc:chgData name="Brittney Behr" userId="S::brittney.behr@hsncfl.org::972abdca-d0bc-451b-9b34-a60a3e056020" providerId="AD" clId="Web-{A5B3B987-87AC-99F8-38A6-7C986107315A}" dt="2024-08-30T17:21:05.228" v="1323"/>
        <pc:sldMkLst>
          <pc:docMk/>
          <pc:sldMk cId="4249147192" sldId="312"/>
        </pc:sldMkLst>
      </pc:sldChg>
      <pc:sldChg chg="del">
        <pc:chgData name="Brittney Behr" userId="S::brittney.behr@hsncfl.org::972abdca-d0bc-451b-9b34-a60a3e056020" providerId="AD" clId="Web-{A5B3B987-87AC-99F8-38A6-7C986107315A}" dt="2024-08-30T17:21:05.228" v="1322"/>
        <pc:sldMkLst>
          <pc:docMk/>
          <pc:sldMk cId="1468198305" sldId="313"/>
        </pc:sldMkLst>
      </pc:sldChg>
      <pc:sldChg chg="del">
        <pc:chgData name="Brittney Behr" userId="S::brittney.behr@hsncfl.org::972abdca-d0bc-451b-9b34-a60a3e056020" providerId="AD" clId="Web-{A5B3B987-87AC-99F8-38A6-7C986107315A}" dt="2024-08-30T17:21:05.228" v="1321"/>
        <pc:sldMkLst>
          <pc:docMk/>
          <pc:sldMk cId="3478191385" sldId="314"/>
        </pc:sldMkLst>
      </pc:sldChg>
      <pc:sldChg chg="del">
        <pc:chgData name="Brittney Behr" userId="S::brittney.behr@hsncfl.org::972abdca-d0bc-451b-9b34-a60a3e056020" providerId="AD" clId="Web-{A5B3B987-87AC-99F8-38A6-7C986107315A}" dt="2024-08-30T17:21:05.228" v="1320"/>
        <pc:sldMkLst>
          <pc:docMk/>
          <pc:sldMk cId="2601250867" sldId="315"/>
        </pc:sldMkLst>
      </pc:sldChg>
      <pc:sldChg chg="del">
        <pc:chgData name="Brittney Behr" userId="S::brittney.behr@hsncfl.org::972abdca-d0bc-451b-9b34-a60a3e056020" providerId="AD" clId="Web-{A5B3B987-87AC-99F8-38A6-7C986107315A}" dt="2024-08-30T17:21:05.228" v="1319"/>
        <pc:sldMkLst>
          <pc:docMk/>
          <pc:sldMk cId="1318056815" sldId="316"/>
        </pc:sldMkLst>
      </pc:sldChg>
      <pc:sldChg chg="del">
        <pc:chgData name="Brittney Behr" userId="S::brittney.behr@hsncfl.org::972abdca-d0bc-451b-9b34-a60a3e056020" providerId="AD" clId="Web-{A5B3B987-87AC-99F8-38A6-7C986107315A}" dt="2024-08-30T17:21:05.228" v="1318"/>
        <pc:sldMkLst>
          <pc:docMk/>
          <pc:sldMk cId="3693887217" sldId="317"/>
        </pc:sldMkLst>
      </pc:sldChg>
      <pc:sldChg chg="del">
        <pc:chgData name="Brittney Behr" userId="S::brittney.behr@hsncfl.org::972abdca-d0bc-451b-9b34-a60a3e056020" providerId="AD" clId="Web-{A5B3B987-87AC-99F8-38A6-7C986107315A}" dt="2024-08-30T17:21:05.228" v="1317"/>
        <pc:sldMkLst>
          <pc:docMk/>
          <pc:sldMk cId="3440600105" sldId="318"/>
        </pc:sldMkLst>
      </pc:sldChg>
      <pc:sldChg chg="del">
        <pc:chgData name="Brittney Behr" userId="S::brittney.behr@hsncfl.org::972abdca-d0bc-451b-9b34-a60a3e056020" providerId="AD" clId="Web-{A5B3B987-87AC-99F8-38A6-7C986107315A}" dt="2024-08-30T17:21:05.212" v="1316"/>
        <pc:sldMkLst>
          <pc:docMk/>
          <pc:sldMk cId="1089952315" sldId="319"/>
        </pc:sldMkLst>
      </pc:sldChg>
      <pc:sldChg chg="del">
        <pc:chgData name="Brittney Behr" userId="S::brittney.behr@hsncfl.org::972abdca-d0bc-451b-9b34-a60a3e056020" providerId="AD" clId="Web-{A5B3B987-87AC-99F8-38A6-7C986107315A}" dt="2024-08-30T17:21:05.212" v="1315"/>
        <pc:sldMkLst>
          <pc:docMk/>
          <pc:sldMk cId="4158244503" sldId="320"/>
        </pc:sldMkLst>
      </pc:sldChg>
      <pc:sldChg chg="del">
        <pc:chgData name="Brittney Behr" userId="S::brittney.behr@hsncfl.org::972abdca-d0bc-451b-9b34-a60a3e056020" providerId="AD" clId="Web-{A5B3B987-87AC-99F8-38A6-7C986107315A}" dt="2024-08-30T17:21:05.212" v="1314"/>
        <pc:sldMkLst>
          <pc:docMk/>
          <pc:sldMk cId="645726201" sldId="321"/>
        </pc:sldMkLst>
      </pc:sldChg>
      <pc:sldChg chg="del">
        <pc:chgData name="Brittney Behr" userId="S::brittney.behr@hsncfl.org::972abdca-d0bc-451b-9b34-a60a3e056020" providerId="AD" clId="Web-{A5B3B987-87AC-99F8-38A6-7C986107315A}" dt="2024-08-30T17:21:05.212" v="1313"/>
        <pc:sldMkLst>
          <pc:docMk/>
          <pc:sldMk cId="2147078277" sldId="322"/>
        </pc:sldMkLst>
      </pc:sldChg>
      <pc:sldChg chg="del">
        <pc:chgData name="Brittney Behr" userId="S::brittney.behr@hsncfl.org::972abdca-d0bc-451b-9b34-a60a3e056020" providerId="AD" clId="Web-{A5B3B987-87AC-99F8-38A6-7C986107315A}" dt="2024-08-30T17:21:05.181" v="1312"/>
        <pc:sldMkLst>
          <pc:docMk/>
          <pc:sldMk cId="2839074605" sldId="323"/>
        </pc:sldMkLst>
      </pc:sldChg>
      <pc:sldChg chg="del">
        <pc:chgData name="Brittney Behr" userId="S::brittney.behr@hsncfl.org::972abdca-d0bc-451b-9b34-a60a3e056020" providerId="AD" clId="Web-{A5B3B987-87AC-99F8-38A6-7C986107315A}" dt="2024-08-30T17:21:05.181" v="1311"/>
        <pc:sldMkLst>
          <pc:docMk/>
          <pc:sldMk cId="2061867989" sldId="324"/>
        </pc:sldMkLst>
      </pc:sldChg>
      <pc:sldChg chg="del">
        <pc:chgData name="Brittney Behr" userId="S::brittney.behr@hsncfl.org::972abdca-d0bc-451b-9b34-a60a3e056020" providerId="AD" clId="Web-{A5B3B987-87AC-99F8-38A6-7C986107315A}" dt="2024-08-30T17:21:05.181" v="1310"/>
        <pc:sldMkLst>
          <pc:docMk/>
          <pc:sldMk cId="860453892" sldId="325"/>
        </pc:sldMkLst>
      </pc:sldChg>
      <pc:sldChg chg="del">
        <pc:chgData name="Brittney Behr" userId="S::brittney.behr@hsncfl.org::972abdca-d0bc-451b-9b34-a60a3e056020" providerId="AD" clId="Web-{A5B3B987-87AC-99F8-38A6-7C986107315A}" dt="2024-08-30T17:21:05.165" v="1309"/>
        <pc:sldMkLst>
          <pc:docMk/>
          <pc:sldMk cId="4143574314" sldId="326"/>
        </pc:sldMkLst>
      </pc:sldChg>
      <pc:sldChg chg="del">
        <pc:chgData name="Brittney Behr" userId="S::brittney.behr@hsncfl.org::972abdca-d0bc-451b-9b34-a60a3e056020" providerId="AD" clId="Web-{A5B3B987-87AC-99F8-38A6-7C986107315A}" dt="2024-08-30T17:21:05.165" v="1308"/>
        <pc:sldMkLst>
          <pc:docMk/>
          <pc:sldMk cId="673989025" sldId="327"/>
        </pc:sldMkLst>
      </pc:sldChg>
      <pc:sldChg chg="del">
        <pc:chgData name="Brittney Behr" userId="S::brittney.behr@hsncfl.org::972abdca-d0bc-451b-9b34-a60a3e056020" providerId="AD" clId="Web-{A5B3B987-87AC-99F8-38A6-7C986107315A}" dt="2024-08-30T17:21:05.165" v="1307"/>
        <pc:sldMkLst>
          <pc:docMk/>
          <pc:sldMk cId="159134867" sldId="328"/>
        </pc:sldMkLst>
      </pc:sldChg>
      <pc:sldChg chg="del">
        <pc:chgData name="Brittney Behr" userId="S::brittney.behr@hsncfl.org::972abdca-d0bc-451b-9b34-a60a3e056020" providerId="AD" clId="Web-{A5B3B987-87AC-99F8-38A6-7C986107315A}" dt="2024-08-30T17:21:05.165" v="1306"/>
        <pc:sldMkLst>
          <pc:docMk/>
          <pc:sldMk cId="3250130772" sldId="329"/>
        </pc:sldMkLst>
      </pc:sldChg>
      <pc:sldChg chg="del">
        <pc:chgData name="Brittney Behr" userId="S::brittney.behr@hsncfl.org::972abdca-d0bc-451b-9b34-a60a3e056020" providerId="AD" clId="Web-{A5B3B987-87AC-99F8-38A6-7C986107315A}" dt="2024-08-30T17:21:05.165" v="1305"/>
        <pc:sldMkLst>
          <pc:docMk/>
          <pc:sldMk cId="1897980332" sldId="330"/>
        </pc:sldMkLst>
      </pc:sldChg>
      <pc:sldChg chg="del">
        <pc:chgData name="Brittney Behr" userId="S::brittney.behr@hsncfl.org::972abdca-d0bc-451b-9b34-a60a3e056020" providerId="AD" clId="Web-{A5B3B987-87AC-99F8-38A6-7C986107315A}" dt="2024-08-30T17:21:05.165" v="1304"/>
        <pc:sldMkLst>
          <pc:docMk/>
          <pc:sldMk cId="3450722745" sldId="331"/>
        </pc:sldMkLst>
      </pc:sldChg>
      <pc:sldChg chg="del">
        <pc:chgData name="Brittney Behr" userId="S::brittney.behr@hsncfl.org::972abdca-d0bc-451b-9b34-a60a3e056020" providerId="AD" clId="Web-{A5B3B987-87AC-99F8-38A6-7C986107315A}" dt="2024-08-30T17:21:05.134" v="1303"/>
        <pc:sldMkLst>
          <pc:docMk/>
          <pc:sldMk cId="18822033" sldId="332"/>
        </pc:sldMkLst>
      </pc:sldChg>
      <pc:sldChg chg="addSp modSp add replId">
        <pc:chgData name="Brittney Behr" userId="S::brittney.behr@hsncfl.org::972abdca-d0bc-451b-9b34-a60a3e056020" providerId="AD" clId="Web-{A5B3B987-87AC-99F8-38A6-7C986107315A}" dt="2024-08-30T17:51:26.604" v="1338" actId="20577"/>
        <pc:sldMkLst>
          <pc:docMk/>
          <pc:sldMk cId="3179039074" sldId="333"/>
        </pc:sldMkLst>
      </pc:sldChg>
      <pc:sldChg chg="modSp new">
        <pc:chgData name="Brittney Behr" userId="S::brittney.behr@hsncfl.org::972abdca-d0bc-451b-9b34-a60a3e056020" providerId="AD" clId="Web-{A5B3B987-87AC-99F8-38A6-7C986107315A}" dt="2024-08-30T17:18:21.973" v="1126"/>
        <pc:sldMkLst>
          <pc:docMk/>
          <pc:sldMk cId="1870081900" sldId="334"/>
        </pc:sldMkLst>
      </pc:sldChg>
      <pc:sldChg chg="add del replId">
        <pc:chgData name="Brittney Behr" userId="S::brittney.behr@hsncfl.org::972abdca-d0bc-451b-9b34-a60a3e056020" providerId="AD" clId="Web-{A5B3B987-87AC-99F8-38A6-7C986107315A}" dt="2024-08-30T17:17:44.909" v="1122"/>
        <pc:sldMkLst>
          <pc:docMk/>
          <pc:sldMk cId="3909395946" sldId="334"/>
        </pc:sldMkLst>
      </pc:sldChg>
      <pc:sldChg chg="modSp add replId">
        <pc:chgData name="Brittney Behr" userId="S::brittney.behr@hsncfl.org::972abdca-d0bc-451b-9b34-a60a3e056020" providerId="AD" clId="Web-{A5B3B987-87AC-99F8-38A6-7C986107315A}" dt="2024-08-30T17:18:41.536" v="1142" actId="20577"/>
        <pc:sldMkLst>
          <pc:docMk/>
          <pc:sldMk cId="584022079" sldId="335"/>
        </pc:sldMkLst>
      </pc:sldChg>
      <pc:sldChg chg="modSp add replId">
        <pc:chgData name="Brittney Behr" userId="S::brittney.behr@hsncfl.org::972abdca-d0bc-451b-9b34-a60a3e056020" providerId="AD" clId="Web-{A5B3B987-87AC-99F8-38A6-7C986107315A}" dt="2024-08-30T17:56:59.255" v="1340" actId="20577"/>
        <pc:sldMkLst>
          <pc:docMk/>
          <pc:sldMk cId="2687284842" sldId="336"/>
        </pc:sldMkLst>
      </pc:sldChg>
      <pc:sldChg chg="modSp add replId">
        <pc:chgData name="Brittney Behr" userId="S::brittney.behr@hsncfl.org::972abdca-d0bc-451b-9b34-a60a3e056020" providerId="AD" clId="Web-{A5B3B987-87AC-99F8-38A6-7C986107315A}" dt="2024-08-30T17:20:11.789" v="1261" actId="20577"/>
        <pc:sldMkLst>
          <pc:docMk/>
          <pc:sldMk cId="1333455998" sldId="337"/>
        </pc:sldMkLst>
      </pc:sldChg>
      <pc:sldChg chg="new del">
        <pc:chgData name="Brittney Behr" userId="S::brittney.behr@hsncfl.org::972abdca-d0bc-451b-9b34-a60a3e056020" providerId="AD" clId="Web-{A5B3B987-87AC-99F8-38A6-7C986107315A}" dt="2024-08-30T17:19:13.162" v="1165"/>
        <pc:sldMkLst>
          <pc:docMk/>
          <pc:sldMk cId="3816377580" sldId="337"/>
        </pc:sldMkLst>
      </pc:sldChg>
      <pc:sldChg chg="modSp add replId">
        <pc:chgData name="Brittney Behr" userId="S::brittney.behr@hsncfl.org::972abdca-d0bc-451b-9b34-a60a3e056020" providerId="AD" clId="Web-{A5B3B987-87AC-99F8-38A6-7C986107315A}" dt="2024-08-30T17:19:48.944" v="1237" actId="20577"/>
        <pc:sldMkLst>
          <pc:docMk/>
          <pc:sldMk cId="3466920547" sldId="338"/>
        </pc:sldMkLst>
      </pc:sldChg>
      <pc:sldChg chg="new del">
        <pc:chgData name="Brittney Behr" userId="S::brittney.behr@hsncfl.org::972abdca-d0bc-451b-9b34-a60a3e056020" providerId="AD" clId="Web-{A5B3B987-87AC-99F8-38A6-7C986107315A}" dt="2024-08-30T17:19:34.162" v="1200"/>
        <pc:sldMkLst>
          <pc:docMk/>
          <pc:sldMk cId="4178278419" sldId="338"/>
        </pc:sldMkLst>
      </pc:sldChg>
      <pc:sldChg chg="modSp add ord replId">
        <pc:chgData name="Brittney Behr" userId="S::brittney.behr@hsncfl.org::972abdca-d0bc-451b-9b34-a60a3e056020" providerId="AD" clId="Web-{A5B3B987-87AC-99F8-38A6-7C986107315A}" dt="2024-09-06T18:58:41.520" v="1862"/>
        <pc:sldMkLst>
          <pc:docMk/>
          <pc:sldMk cId="3136288809" sldId="339"/>
        </pc:sldMkLst>
      </pc:sldChg>
      <pc:sldChg chg="modSp add replId">
        <pc:chgData name="Brittney Behr" userId="S::brittney.behr@hsncfl.org::972abdca-d0bc-451b-9b34-a60a3e056020" providerId="AD" clId="Web-{A5B3B987-87AC-99F8-38A6-7C986107315A}" dt="2024-08-30T17:20:56.480" v="1302" actId="20577"/>
        <pc:sldMkLst>
          <pc:docMk/>
          <pc:sldMk cId="56697010" sldId="340"/>
        </pc:sldMkLst>
      </pc:sldChg>
      <pc:sldChg chg="new del">
        <pc:chgData name="Brittney Behr" userId="S::brittney.behr@hsncfl.org::972abdca-d0bc-451b-9b34-a60a3e056020" providerId="AD" clId="Web-{A5B3B987-87AC-99F8-38A6-7C986107315A}" dt="2024-08-30T17:20:17.304" v="1263"/>
        <pc:sldMkLst>
          <pc:docMk/>
          <pc:sldMk cId="58797962" sldId="340"/>
        </pc:sldMkLst>
      </pc:sldChg>
      <pc:sldChg chg="delSp modSp add replId">
        <pc:chgData name="Brittney Behr" userId="S::brittney.behr@hsncfl.org::972abdca-d0bc-451b-9b34-a60a3e056020" providerId="AD" clId="Web-{A5B3B987-87AC-99F8-38A6-7C986107315A}" dt="2024-09-06T17:42:16.727" v="1858" actId="20577"/>
        <pc:sldMkLst>
          <pc:docMk/>
          <pc:sldMk cId="653834583" sldId="352"/>
        </pc:sldMkLst>
      </pc:sldChg>
    </pc:docChg>
  </pc:docChgLst>
  <pc:docChgLst>
    <pc:chgData name="Angel Jones" userId="S::angel.jones@hsncfl.org::9f9bc8ef-d287-47bb-a943-5ab6f79426b4" providerId="AD" clId="Web-{7039DF83-7E1F-2076-8762-5A33941A66E6}"/>
    <pc:docChg chg="addSld modSld">
      <pc:chgData name="Angel Jones" userId="S::angel.jones@hsncfl.org::9f9bc8ef-d287-47bb-a943-5ab6f79426b4" providerId="AD" clId="Web-{7039DF83-7E1F-2076-8762-5A33941A66E6}" dt="2025-01-16T19:36:38.214" v="201" actId="20577"/>
      <pc:docMkLst>
        <pc:docMk/>
      </pc:docMkLst>
      <pc:sldChg chg="modSp new">
        <pc:chgData name="Angel Jones" userId="S::angel.jones@hsncfl.org::9f9bc8ef-d287-47bb-a943-5ab6f79426b4" providerId="AD" clId="Web-{7039DF83-7E1F-2076-8762-5A33941A66E6}" dt="2025-01-16T19:36:38.214" v="201" actId="20577"/>
        <pc:sldMkLst>
          <pc:docMk/>
          <pc:sldMk cId="3469686161" sldId="301"/>
        </pc:sldMkLst>
        <pc:spChg chg="mod">
          <ac:chgData name="Angel Jones" userId="S::angel.jones@hsncfl.org::9f9bc8ef-d287-47bb-a943-5ab6f79426b4" providerId="AD" clId="Web-{7039DF83-7E1F-2076-8762-5A33941A66E6}" dt="2025-01-16T19:32:57.818" v="18" actId="20577"/>
          <ac:spMkLst>
            <pc:docMk/>
            <pc:sldMk cId="3469686161" sldId="301"/>
            <ac:spMk id="2" creationId="{226B35EE-8FF0-ADDE-A648-6CCF27F5428E}"/>
          </ac:spMkLst>
        </pc:spChg>
        <pc:spChg chg="mod">
          <ac:chgData name="Angel Jones" userId="S::angel.jones@hsncfl.org::9f9bc8ef-d287-47bb-a943-5ab6f79426b4" providerId="AD" clId="Web-{7039DF83-7E1F-2076-8762-5A33941A66E6}" dt="2025-01-16T19:36:38.214" v="201" actId="20577"/>
          <ac:spMkLst>
            <pc:docMk/>
            <pc:sldMk cId="3469686161" sldId="301"/>
            <ac:spMk id="3" creationId="{9D5BD409-66A0-E172-9451-92C82F8A0BFF}"/>
          </ac:spMkLst>
        </pc:spChg>
      </pc:sldChg>
    </pc:docChg>
  </pc:docChgLst>
  <pc:docChgLst>
    <pc:chgData name="Angel Jones" userId="S::angel.jones@hsncfl.org::9f9bc8ef-d287-47bb-a943-5ab6f79426b4" providerId="AD" clId="Web-{62B8B44E-BA9D-1919-DBAD-0B191936E919}"/>
    <pc:docChg chg="addSld modSld">
      <pc:chgData name="Angel Jones" userId="S::angel.jones@hsncfl.org::9f9bc8ef-d287-47bb-a943-5ab6f79426b4" providerId="AD" clId="Web-{62B8B44E-BA9D-1919-DBAD-0B191936E919}" dt="2025-01-13T21:48:58.052" v="114" actId="1076"/>
      <pc:docMkLst>
        <pc:docMk/>
      </pc:docMkLst>
      <pc:sldChg chg="addSp modSp modCm">
        <pc:chgData name="Angel Jones" userId="S::angel.jones@hsncfl.org::9f9bc8ef-d287-47bb-a943-5ab6f79426b4" providerId="AD" clId="Web-{62B8B44E-BA9D-1919-DBAD-0B191936E919}" dt="2025-01-13T21:37:28.541" v="59" actId="20577"/>
        <pc:sldMkLst>
          <pc:docMk/>
          <pc:sldMk cId="4283081606" sldId="296"/>
        </pc:sldMkLst>
        <pc:spChg chg="mod">
          <ac:chgData name="Angel Jones" userId="S::angel.jones@hsncfl.org::9f9bc8ef-d287-47bb-a943-5ab6f79426b4" providerId="AD" clId="Web-{62B8B44E-BA9D-1919-DBAD-0B191936E919}" dt="2025-01-13T21:37:28.541" v="59" actId="20577"/>
          <ac:spMkLst>
            <pc:docMk/>
            <pc:sldMk cId="4283081606" sldId="296"/>
            <ac:spMk id="2" creationId="{AC131DAD-559B-9E95-9851-F7ECF79ADFBF}"/>
          </ac:spMkLst>
        </pc:spChg>
        <pc:spChg chg="mod">
          <ac:chgData name="Angel Jones" userId="S::angel.jones@hsncfl.org::9f9bc8ef-d287-47bb-a943-5ab6f79426b4" providerId="AD" clId="Web-{62B8B44E-BA9D-1919-DBAD-0B191936E919}" dt="2025-01-13T21:33:46.746" v="50" actId="20577"/>
          <ac:spMkLst>
            <pc:docMk/>
            <pc:sldMk cId="4283081606" sldId="296"/>
            <ac:spMk id="3" creationId="{21E2CD42-E19C-A319-EEB5-E92760C6A3B5}"/>
          </ac:spMkLst>
        </pc:spChg>
        <pc:picChg chg="add mod">
          <ac:chgData name="Angel Jones" userId="S::angel.jones@hsncfl.org::9f9bc8ef-d287-47bb-a943-5ab6f79426b4" providerId="AD" clId="Web-{62B8B44E-BA9D-1919-DBAD-0B191936E919}" dt="2025-01-13T21:36:08.286" v="53" actId="1076"/>
          <ac:picMkLst>
            <pc:docMk/>
            <pc:sldMk cId="4283081606" sldId="296"/>
            <ac:picMk id="4" creationId="{F708319D-362C-B267-57FA-E6A5E412C98B}"/>
          </ac:picMkLst>
        </pc:picChg>
        <pc:extLst>
          <p:ext xmlns:p="http://schemas.openxmlformats.org/presentationml/2006/main" uri="{D6D511B9-2390-475A-947B-AFAB55BFBCF1}">
            <pc226:cmChg xmlns:pc226="http://schemas.microsoft.com/office/powerpoint/2022/06/main/command" chg="mod">
              <pc226:chgData name="Angel Jones" userId="S::angel.jones@hsncfl.org::9f9bc8ef-d287-47bb-a943-5ab6f79426b4" providerId="AD" clId="Web-{62B8B44E-BA9D-1919-DBAD-0B191936E919}" dt="2025-01-13T21:37:19.119" v="57" actId="20577"/>
              <pc2:cmMkLst xmlns:pc2="http://schemas.microsoft.com/office/powerpoint/2019/9/main/command">
                <pc:docMk/>
                <pc:sldMk cId="4283081606" sldId="296"/>
                <pc2:cmMk id="{FA7FF144-F5E7-4226-80C6-5764E0FE0C6E}"/>
              </pc2:cmMkLst>
            </pc226:cmChg>
          </p:ext>
        </pc:extLst>
      </pc:sldChg>
      <pc:sldChg chg="addSp modSp modNotes">
        <pc:chgData name="Angel Jones" userId="S::angel.jones@hsncfl.org::9f9bc8ef-d287-47bb-a943-5ab6f79426b4" providerId="AD" clId="Web-{62B8B44E-BA9D-1919-DBAD-0B191936E919}" dt="2025-01-13T21:48:58.052" v="114" actId="1076"/>
        <pc:sldMkLst>
          <pc:docMk/>
          <pc:sldMk cId="1772263623" sldId="298"/>
        </pc:sldMkLst>
        <pc:spChg chg="mod">
          <ac:chgData name="Angel Jones" userId="S::angel.jones@hsncfl.org::9f9bc8ef-d287-47bb-a943-5ab6f79426b4" providerId="AD" clId="Web-{62B8B44E-BA9D-1919-DBAD-0B191936E919}" dt="2025-01-13T21:48:58.052" v="114" actId="1076"/>
          <ac:spMkLst>
            <pc:docMk/>
            <pc:sldMk cId="1772263623" sldId="298"/>
            <ac:spMk id="2" creationId="{6D9A5D29-3E0C-CDA0-D69A-3C62842632DF}"/>
          </ac:spMkLst>
        </pc:spChg>
        <pc:spChg chg="mod">
          <ac:chgData name="Angel Jones" userId="S::angel.jones@hsncfl.org::9f9bc8ef-d287-47bb-a943-5ab6f79426b4" providerId="AD" clId="Web-{62B8B44E-BA9D-1919-DBAD-0B191936E919}" dt="2025-01-13T21:43:00.874" v="98" actId="20577"/>
          <ac:spMkLst>
            <pc:docMk/>
            <pc:sldMk cId="1772263623" sldId="298"/>
            <ac:spMk id="3" creationId="{39FC16C1-B7CB-3BA2-06C2-CC5D5C5D7078}"/>
          </ac:spMkLst>
        </pc:spChg>
        <pc:picChg chg="add mod">
          <ac:chgData name="Angel Jones" userId="S::angel.jones@hsncfl.org::9f9bc8ef-d287-47bb-a943-5ab6f79426b4" providerId="AD" clId="Web-{62B8B44E-BA9D-1919-DBAD-0B191936E919}" dt="2025-01-13T21:46:00.025" v="113" actId="14100"/>
          <ac:picMkLst>
            <pc:docMk/>
            <pc:sldMk cId="1772263623" sldId="298"/>
            <ac:picMk id="4" creationId="{C80998B4-B8EA-ECFE-1DA4-EC0B8B1B92E6}"/>
          </ac:picMkLst>
        </pc:picChg>
      </pc:sldChg>
      <pc:sldChg chg="addSp modSp add replId">
        <pc:chgData name="Angel Jones" userId="S::angel.jones@hsncfl.org::9f9bc8ef-d287-47bb-a943-5ab6f79426b4" providerId="AD" clId="Web-{62B8B44E-BA9D-1919-DBAD-0B191936E919}" dt="2025-01-13T21:37:31.776" v="60"/>
        <pc:sldMkLst>
          <pc:docMk/>
          <pc:sldMk cId="1950317805" sldId="300"/>
        </pc:sldMkLst>
        <pc:spChg chg="mod">
          <ac:chgData name="Angel Jones" userId="S::angel.jones@hsncfl.org::9f9bc8ef-d287-47bb-a943-5ab6f79426b4" providerId="AD" clId="Web-{62B8B44E-BA9D-1919-DBAD-0B191936E919}" dt="2025-01-13T21:37:31.776" v="60"/>
          <ac:spMkLst>
            <pc:docMk/>
            <pc:sldMk cId="1950317805" sldId="300"/>
            <ac:spMk id="2" creationId="{AC131DAD-559B-9E95-9851-F7ECF79ADFBF}"/>
          </ac:spMkLst>
        </pc:spChg>
        <pc:spChg chg="mod">
          <ac:chgData name="Angel Jones" userId="S::angel.jones@hsncfl.org::9f9bc8ef-d287-47bb-a943-5ab6f79426b4" providerId="AD" clId="Web-{62B8B44E-BA9D-1919-DBAD-0B191936E919}" dt="2025-01-13T21:32:35.992" v="46" actId="20577"/>
          <ac:spMkLst>
            <pc:docMk/>
            <pc:sldMk cId="1950317805" sldId="300"/>
            <ac:spMk id="3" creationId="{21E2CD42-E19C-A319-EEB5-E92760C6A3B5}"/>
          </ac:spMkLst>
        </pc:spChg>
        <pc:picChg chg="add mod">
          <ac:chgData name="Angel Jones" userId="S::angel.jones@hsncfl.org::9f9bc8ef-d287-47bb-a943-5ab6f79426b4" providerId="AD" clId="Web-{62B8B44E-BA9D-1919-DBAD-0B191936E919}" dt="2025-01-13T21:37:05.415" v="56" actId="1076"/>
          <ac:picMkLst>
            <pc:docMk/>
            <pc:sldMk cId="1950317805" sldId="300"/>
            <ac:picMk id="4" creationId="{7B261952-3CA6-5C57-8D43-CAEFBB8F0BEF}"/>
          </ac:picMkLst>
        </pc:picChg>
      </pc:sldChg>
    </pc:docChg>
  </pc:docChgLst>
  <pc:docChgLst>
    <pc:chgData name="Brittney Behr" userId="S::brittney.behr@hsncfl.org::972abdca-d0bc-451b-9b34-a60a3e056020" providerId="AD" clId="Web-{D3E3DF78-F657-7E60-50ED-6460FFC7D485}"/>
    <pc:docChg chg="delSld modSld">
      <pc:chgData name="Brittney Behr" userId="S::brittney.behr@hsncfl.org::972abdca-d0bc-451b-9b34-a60a3e056020" providerId="AD" clId="Web-{D3E3DF78-F657-7E60-50ED-6460FFC7D485}" dt="2024-05-10T19:56:10.838" v="89" actId="20577"/>
      <pc:docMkLst>
        <pc:docMk/>
      </pc:docMkLst>
      <pc:sldChg chg="del">
        <pc:chgData name="Brittney Behr" userId="S::brittney.behr@hsncfl.org::972abdca-d0bc-451b-9b34-a60a3e056020" providerId="AD" clId="Web-{D3E3DF78-F657-7E60-50ED-6460FFC7D485}" dt="2024-05-10T14:06:08.992" v="1"/>
        <pc:sldMkLst>
          <pc:docMk/>
          <pc:sldMk cId="0" sldId="264"/>
        </pc:sldMkLst>
      </pc:sldChg>
      <pc:sldChg chg="addSp delSp modSp">
        <pc:chgData name="Brittney Behr" userId="S::brittney.behr@hsncfl.org::972abdca-d0bc-451b-9b34-a60a3e056020" providerId="AD" clId="Web-{D3E3DF78-F657-7E60-50ED-6460FFC7D485}" dt="2024-05-10T14:09:48.108" v="17" actId="1076"/>
        <pc:sldMkLst>
          <pc:docMk/>
          <pc:sldMk cId="0" sldId="265"/>
        </pc:sldMkLst>
      </pc:sldChg>
      <pc:sldChg chg="del">
        <pc:chgData name="Brittney Behr" userId="S::brittney.behr@hsncfl.org::972abdca-d0bc-451b-9b34-a60a3e056020" providerId="AD" clId="Web-{D3E3DF78-F657-7E60-50ED-6460FFC7D485}" dt="2024-05-10T14:06:19.367" v="2"/>
        <pc:sldMkLst>
          <pc:docMk/>
          <pc:sldMk cId="0" sldId="267"/>
        </pc:sldMkLst>
      </pc:sldChg>
      <pc:sldChg chg="del">
        <pc:chgData name="Brittney Behr" userId="S::brittney.behr@hsncfl.org::972abdca-d0bc-451b-9b34-a60a3e056020" providerId="AD" clId="Web-{D3E3DF78-F657-7E60-50ED-6460FFC7D485}" dt="2024-05-10T14:06:22.180" v="3"/>
        <pc:sldMkLst>
          <pc:docMk/>
          <pc:sldMk cId="0" sldId="268"/>
        </pc:sldMkLst>
      </pc:sldChg>
      <pc:sldChg chg="mod modShow">
        <pc:chgData name="Brittney Behr" userId="S::brittney.behr@hsncfl.org::972abdca-d0bc-451b-9b34-a60a3e056020" providerId="AD" clId="Web-{D3E3DF78-F657-7E60-50ED-6460FFC7D485}" dt="2024-05-10T15:09:25.565" v="18"/>
        <pc:sldMkLst>
          <pc:docMk/>
          <pc:sldMk cId="0" sldId="281"/>
        </pc:sldMkLst>
      </pc:sldChg>
      <pc:sldChg chg="modSp">
        <pc:chgData name="Brittney Behr" userId="S::brittney.behr@hsncfl.org::972abdca-d0bc-451b-9b34-a60a3e056020" providerId="AD" clId="Web-{D3E3DF78-F657-7E60-50ED-6460FFC7D485}" dt="2024-05-10T19:56:10.838" v="89" actId="20577"/>
        <pc:sldMkLst>
          <pc:docMk/>
          <pc:sldMk cId="4129799941" sldId="292"/>
        </pc:sldMkLst>
      </pc:sldChg>
    </pc:docChg>
  </pc:docChgLst>
  <pc:docChgLst>
    <pc:chgData name="Ashley Brozenske" userId="S::ashley.brozenske@hsncfl.org::68c24165-8918-486a-81cc-3bbce67cbc58" providerId="AD" clId="Web-{968F3A2A-8F47-43B2-7C39-C05BE25418EE}"/>
    <pc:docChg chg="mod addSld delSld modSld addMainMaster modMainMaster setSldSz">
      <pc:chgData name="Ashley Brozenske" userId="S::ashley.brozenske@hsncfl.org::68c24165-8918-486a-81cc-3bbce67cbc58" providerId="AD" clId="Web-{968F3A2A-8F47-43B2-7C39-C05BE25418EE}" dt="2024-07-08T16:04:57.543" v="34"/>
      <pc:docMkLst>
        <pc:docMk/>
      </pc:docMkLst>
      <pc:sldChg chg="modSp">
        <pc:chgData name="Ashley Brozenske" userId="S::ashley.brozenske@hsncfl.org::68c24165-8918-486a-81cc-3bbce67cbc58" providerId="AD" clId="Web-{968F3A2A-8F47-43B2-7C39-C05BE25418EE}" dt="2024-07-08T15:03:34.291" v="5"/>
        <pc:sldMkLst>
          <pc:docMk/>
          <pc:sldMk cId="0" sldId="256"/>
        </pc:sldMkLst>
      </pc:sldChg>
      <pc:sldChg chg="modSp">
        <pc:chgData name="Ashley Brozenske" userId="S::ashley.brozenske@hsncfl.org::68c24165-8918-486a-81cc-3bbce67cbc58" providerId="AD" clId="Web-{968F3A2A-8F47-43B2-7C39-C05BE25418EE}" dt="2024-07-08T15:03:34.291" v="5"/>
        <pc:sldMkLst>
          <pc:docMk/>
          <pc:sldMk cId="0" sldId="257"/>
        </pc:sldMkLst>
      </pc:sldChg>
      <pc:sldChg chg="modSp">
        <pc:chgData name="Ashley Brozenske" userId="S::ashley.brozenske@hsncfl.org::68c24165-8918-486a-81cc-3bbce67cbc58" providerId="AD" clId="Web-{968F3A2A-8F47-43B2-7C39-C05BE25418EE}" dt="2024-07-08T15:03:34.291" v="5"/>
        <pc:sldMkLst>
          <pc:docMk/>
          <pc:sldMk cId="0" sldId="258"/>
        </pc:sldMkLst>
      </pc:sldChg>
      <pc:sldChg chg="modSp">
        <pc:chgData name="Ashley Brozenske" userId="S::ashley.brozenske@hsncfl.org::68c24165-8918-486a-81cc-3bbce67cbc58" providerId="AD" clId="Web-{968F3A2A-8F47-43B2-7C39-C05BE25418EE}" dt="2024-07-08T15:03:34.291" v="5"/>
        <pc:sldMkLst>
          <pc:docMk/>
          <pc:sldMk cId="0" sldId="259"/>
        </pc:sldMkLst>
      </pc:sldChg>
      <pc:sldChg chg="modSp">
        <pc:chgData name="Ashley Brozenske" userId="S::ashley.brozenske@hsncfl.org::68c24165-8918-486a-81cc-3bbce67cbc58" providerId="AD" clId="Web-{968F3A2A-8F47-43B2-7C39-C05BE25418EE}" dt="2024-07-08T15:03:34.291" v="5"/>
        <pc:sldMkLst>
          <pc:docMk/>
          <pc:sldMk cId="0" sldId="261"/>
        </pc:sldMkLst>
      </pc:sldChg>
      <pc:sldChg chg="modSp">
        <pc:chgData name="Ashley Brozenske" userId="S::ashley.brozenske@hsncfl.org::68c24165-8918-486a-81cc-3bbce67cbc58" providerId="AD" clId="Web-{968F3A2A-8F47-43B2-7C39-C05BE25418EE}" dt="2024-07-08T15:03:34.291" v="5"/>
        <pc:sldMkLst>
          <pc:docMk/>
          <pc:sldMk cId="0" sldId="284"/>
        </pc:sldMkLst>
      </pc:sldChg>
      <pc:sldChg chg="modSp">
        <pc:chgData name="Ashley Brozenske" userId="S::ashley.brozenske@hsncfl.org::68c24165-8918-486a-81cc-3bbce67cbc58" providerId="AD" clId="Web-{968F3A2A-8F47-43B2-7C39-C05BE25418EE}" dt="2024-07-08T15:03:34.291" v="5"/>
        <pc:sldMkLst>
          <pc:docMk/>
          <pc:sldMk cId="0" sldId="285"/>
        </pc:sldMkLst>
      </pc:sldChg>
      <pc:sldChg chg="modSp">
        <pc:chgData name="Ashley Brozenske" userId="S::ashley.brozenske@hsncfl.org::68c24165-8918-486a-81cc-3bbce67cbc58" providerId="AD" clId="Web-{968F3A2A-8F47-43B2-7C39-C05BE25418EE}" dt="2024-07-08T15:03:34.291" v="5"/>
        <pc:sldMkLst>
          <pc:docMk/>
          <pc:sldMk cId="0" sldId="286"/>
        </pc:sldMkLst>
      </pc:sldChg>
      <pc:sldChg chg="modSp">
        <pc:chgData name="Ashley Brozenske" userId="S::ashley.brozenske@hsncfl.org::68c24165-8918-486a-81cc-3bbce67cbc58" providerId="AD" clId="Web-{968F3A2A-8F47-43B2-7C39-C05BE25418EE}" dt="2024-07-08T15:03:34.291" v="5"/>
        <pc:sldMkLst>
          <pc:docMk/>
          <pc:sldMk cId="0" sldId="287"/>
        </pc:sldMkLst>
      </pc:sldChg>
      <pc:sldChg chg="modSp">
        <pc:chgData name="Ashley Brozenske" userId="S::ashley.brozenske@hsncfl.org::68c24165-8918-486a-81cc-3bbce67cbc58" providerId="AD" clId="Web-{968F3A2A-8F47-43B2-7C39-C05BE25418EE}" dt="2024-07-08T15:03:34.291" v="5"/>
        <pc:sldMkLst>
          <pc:docMk/>
          <pc:sldMk cId="0" sldId="288"/>
        </pc:sldMkLst>
      </pc:sldChg>
      <pc:sldChg chg="modSp">
        <pc:chgData name="Ashley Brozenske" userId="S::ashley.brozenske@hsncfl.org::68c24165-8918-486a-81cc-3bbce67cbc58" providerId="AD" clId="Web-{968F3A2A-8F47-43B2-7C39-C05BE25418EE}" dt="2024-07-08T15:03:34.291" v="5"/>
        <pc:sldMkLst>
          <pc:docMk/>
          <pc:sldMk cId="0" sldId="289"/>
        </pc:sldMkLst>
      </pc:sldChg>
      <pc:sldChg chg="modSp">
        <pc:chgData name="Ashley Brozenske" userId="S::ashley.brozenske@hsncfl.org::68c24165-8918-486a-81cc-3bbce67cbc58" providerId="AD" clId="Web-{968F3A2A-8F47-43B2-7C39-C05BE25418EE}" dt="2024-07-08T15:03:34.291" v="5"/>
        <pc:sldMkLst>
          <pc:docMk/>
          <pc:sldMk cId="0" sldId="290"/>
        </pc:sldMkLst>
      </pc:sldChg>
      <pc:sldChg chg="modSp">
        <pc:chgData name="Ashley Brozenske" userId="S::ashley.brozenske@hsncfl.org::68c24165-8918-486a-81cc-3bbce67cbc58" providerId="AD" clId="Web-{968F3A2A-8F47-43B2-7C39-C05BE25418EE}" dt="2024-07-08T15:03:34.291" v="5"/>
        <pc:sldMkLst>
          <pc:docMk/>
          <pc:sldMk cId="0" sldId="291"/>
        </pc:sldMkLst>
      </pc:sldChg>
      <pc:sldChg chg="modSp">
        <pc:chgData name="Ashley Brozenske" userId="S::ashley.brozenske@hsncfl.org::68c24165-8918-486a-81cc-3bbce67cbc58" providerId="AD" clId="Web-{968F3A2A-8F47-43B2-7C39-C05BE25418EE}" dt="2024-07-08T15:03:34.291" v="5"/>
        <pc:sldMkLst>
          <pc:docMk/>
          <pc:sldMk cId="2554043535" sldId="303"/>
        </pc:sldMkLst>
      </pc:sldChg>
      <pc:sldChg chg="modSp">
        <pc:chgData name="Ashley Brozenske" userId="S::ashley.brozenske@hsncfl.org::68c24165-8918-486a-81cc-3bbce67cbc58" providerId="AD" clId="Web-{968F3A2A-8F47-43B2-7C39-C05BE25418EE}" dt="2024-07-08T15:03:34.291" v="5"/>
        <pc:sldMkLst>
          <pc:docMk/>
          <pc:sldMk cId="2180237045" sldId="308"/>
        </pc:sldMkLst>
      </pc:sldChg>
      <pc:sldChg chg="modSp">
        <pc:chgData name="Ashley Brozenske" userId="S::ashley.brozenske@hsncfl.org::68c24165-8918-486a-81cc-3bbce67cbc58" providerId="AD" clId="Web-{968F3A2A-8F47-43B2-7C39-C05BE25418EE}" dt="2024-07-08T15:03:34.291" v="5"/>
        <pc:sldMkLst>
          <pc:docMk/>
          <pc:sldMk cId="1554966532" sldId="309"/>
        </pc:sldMkLst>
      </pc:sldChg>
      <pc:sldChg chg="modSp del">
        <pc:chgData name="Ashley Brozenske" userId="S::ashley.brozenske@hsncfl.org::68c24165-8918-486a-81cc-3bbce67cbc58" providerId="AD" clId="Web-{968F3A2A-8F47-43B2-7C39-C05BE25418EE}" dt="2024-07-08T16:04:57.543" v="34"/>
        <pc:sldMkLst>
          <pc:docMk/>
          <pc:sldMk cId="3479599708" sldId="310"/>
        </pc:sldMkLst>
      </pc:sldChg>
      <pc:sldChg chg="new del">
        <pc:chgData name="Ashley Brozenske" userId="S::ashley.brozenske@hsncfl.org::68c24165-8918-486a-81cc-3bbce67cbc58" providerId="AD" clId="Web-{968F3A2A-8F47-43B2-7C39-C05BE25418EE}" dt="2024-07-08T16:04:52.168" v="33"/>
        <pc:sldMkLst>
          <pc:docMk/>
          <pc:sldMk cId="3294000612" sldId="311"/>
        </pc:sldMkLst>
      </pc:sldChg>
      <pc:sldChg chg="modSp add del">
        <pc:chgData name="Ashley Brozenske" userId="S::ashley.brozenske@hsncfl.org::68c24165-8918-486a-81cc-3bbce67cbc58" providerId="AD" clId="Web-{968F3A2A-8F47-43B2-7C39-C05BE25418EE}" dt="2024-07-08T15:05:17.123" v="10"/>
        <pc:sldMkLst>
          <pc:docMk/>
          <pc:sldMk cId="4249147192" sldId="311"/>
        </pc:sldMkLst>
      </pc:sldChg>
      <pc:sldChg chg="add">
        <pc:chgData name="Ashley Brozenske" userId="S::ashley.brozenske@hsncfl.org::68c24165-8918-486a-81cc-3bbce67cbc58" providerId="AD" clId="Web-{968F3A2A-8F47-43B2-7C39-C05BE25418EE}" dt="2024-07-08T15:06:44.470" v="12"/>
        <pc:sldMkLst>
          <pc:docMk/>
          <pc:sldMk cId="4249147192" sldId="312"/>
        </pc:sldMkLst>
      </pc:sldChg>
      <pc:sldChg chg="add">
        <pc:chgData name="Ashley Brozenske" userId="S::ashley.brozenske@hsncfl.org::68c24165-8918-486a-81cc-3bbce67cbc58" providerId="AD" clId="Web-{968F3A2A-8F47-43B2-7C39-C05BE25418EE}" dt="2024-07-08T15:07:05.393" v="13"/>
        <pc:sldMkLst>
          <pc:docMk/>
          <pc:sldMk cId="1468198305" sldId="313"/>
        </pc:sldMkLst>
      </pc:sldChg>
      <pc:sldChg chg="add">
        <pc:chgData name="Ashley Brozenske" userId="S::ashley.brozenske@hsncfl.org::68c24165-8918-486a-81cc-3bbce67cbc58" providerId="AD" clId="Web-{968F3A2A-8F47-43B2-7C39-C05BE25418EE}" dt="2024-07-08T15:07:23.925" v="14"/>
        <pc:sldMkLst>
          <pc:docMk/>
          <pc:sldMk cId="3478191385" sldId="314"/>
        </pc:sldMkLst>
      </pc:sldChg>
      <pc:sldChg chg="add">
        <pc:chgData name="Ashley Brozenske" userId="S::ashley.brozenske@hsncfl.org::68c24165-8918-486a-81cc-3bbce67cbc58" providerId="AD" clId="Web-{968F3A2A-8F47-43B2-7C39-C05BE25418EE}" dt="2024-07-08T15:11:16.965" v="15"/>
        <pc:sldMkLst>
          <pc:docMk/>
          <pc:sldMk cId="2601250867" sldId="315"/>
        </pc:sldMkLst>
      </pc:sldChg>
      <pc:sldChg chg="add">
        <pc:chgData name="Ashley Brozenske" userId="S::ashley.brozenske@hsncfl.org::68c24165-8918-486a-81cc-3bbce67cbc58" providerId="AD" clId="Web-{968F3A2A-8F47-43B2-7C39-C05BE25418EE}" dt="2024-07-08T15:51:54.209" v="16"/>
        <pc:sldMkLst>
          <pc:docMk/>
          <pc:sldMk cId="1318056815" sldId="316"/>
        </pc:sldMkLst>
      </pc:sldChg>
      <pc:sldChg chg="add">
        <pc:chgData name="Ashley Brozenske" userId="S::ashley.brozenske@hsncfl.org::68c24165-8918-486a-81cc-3bbce67cbc58" providerId="AD" clId="Web-{968F3A2A-8F47-43B2-7C39-C05BE25418EE}" dt="2024-07-08T15:52:09.475" v="17"/>
        <pc:sldMkLst>
          <pc:docMk/>
          <pc:sldMk cId="3693887217" sldId="317"/>
        </pc:sldMkLst>
      </pc:sldChg>
      <pc:sldChg chg="add">
        <pc:chgData name="Ashley Brozenske" userId="S::ashley.brozenske@hsncfl.org::68c24165-8918-486a-81cc-3bbce67cbc58" providerId="AD" clId="Web-{968F3A2A-8F47-43B2-7C39-C05BE25418EE}" dt="2024-07-08T15:52:25.647" v="18"/>
        <pc:sldMkLst>
          <pc:docMk/>
          <pc:sldMk cId="3440600105" sldId="318"/>
        </pc:sldMkLst>
      </pc:sldChg>
      <pc:sldChg chg="add">
        <pc:chgData name="Ashley Brozenske" userId="S::ashley.brozenske@hsncfl.org::68c24165-8918-486a-81cc-3bbce67cbc58" providerId="AD" clId="Web-{968F3A2A-8F47-43B2-7C39-C05BE25418EE}" dt="2024-07-08T15:52:50.100" v="19"/>
        <pc:sldMkLst>
          <pc:docMk/>
          <pc:sldMk cId="1089952315" sldId="319"/>
        </pc:sldMkLst>
      </pc:sldChg>
      <pc:sldChg chg="add">
        <pc:chgData name="Ashley Brozenske" userId="S::ashley.brozenske@hsncfl.org::68c24165-8918-486a-81cc-3bbce67cbc58" providerId="AD" clId="Web-{968F3A2A-8F47-43B2-7C39-C05BE25418EE}" dt="2024-07-08T15:53:04.804" v="20"/>
        <pc:sldMkLst>
          <pc:docMk/>
          <pc:sldMk cId="4158244503" sldId="320"/>
        </pc:sldMkLst>
      </pc:sldChg>
      <pc:sldChg chg="add">
        <pc:chgData name="Ashley Brozenske" userId="S::ashley.brozenske@hsncfl.org::68c24165-8918-486a-81cc-3bbce67cbc58" providerId="AD" clId="Web-{968F3A2A-8F47-43B2-7C39-C05BE25418EE}" dt="2024-07-08T15:53:38.570" v="21"/>
        <pc:sldMkLst>
          <pc:docMk/>
          <pc:sldMk cId="645726201" sldId="321"/>
        </pc:sldMkLst>
      </pc:sldChg>
      <pc:sldChg chg="add">
        <pc:chgData name="Ashley Brozenske" userId="S::ashley.brozenske@hsncfl.org::68c24165-8918-486a-81cc-3bbce67cbc58" providerId="AD" clId="Web-{968F3A2A-8F47-43B2-7C39-C05BE25418EE}" dt="2024-07-08T15:53:53.367" v="22"/>
        <pc:sldMkLst>
          <pc:docMk/>
          <pc:sldMk cId="2147078277" sldId="322"/>
        </pc:sldMkLst>
      </pc:sldChg>
      <pc:sldChg chg="add">
        <pc:chgData name="Ashley Brozenske" userId="S::ashley.brozenske@hsncfl.org::68c24165-8918-486a-81cc-3bbce67cbc58" providerId="AD" clId="Web-{968F3A2A-8F47-43B2-7C39-C05BE25418EE}" dt="2024-07-08T15:54:07.492" v="23"/>
        <pc:sldMkLst>
          <pc:docMk/>
          <pc:sldMk cId="2839074605" sldId="323"/>
        </pc:sldMkLst>
      </pc:sldChg>
      <pc:sldChg chg="add">
        <pc:chgData name="Ashley Brozenske" userId="S::ashley.brozenske@hsncfl.org::68c24165-8918-486a-81cc-3bbce67cbc58" providerId="AD" clId="Web-{968F3A2A-8F47-43B2-7C39-C05BE25418EE}" dt="2024-07-08T15:54:19.445" v="24"/>
        <pc:sldMkLst>
          <pc:docMk/>
          <pc:sldMk cId="2061867989" sldId="324"/>
        </pc:sldMkLst>
      </pc:sldChg>
      <pc:sldChg chg="add">
        <pc:chgData name="Ashley Brozenske" userId="S::ashley.brozenske@hsncfl.org::68c24165-8918-486a-81cc-3bbce67cbc58" providerId="AD" clId="Web-{968F3A2A-8F47-43B2-7C39-C05BE25418EE}" dt="2024-07-08T15:54:30.351" v="25"/>
        <pc:sldMkLst>
          <pc:docMk/>
          <pc:sldMk cId="860453892" sldId="325"/>
        </pc:sldMkLst>
      </pc:sldChg>
      <pc:sldChg chg="add">
        <pc:chgData name="Ashley Brozenske" userId="S::ashley.brozenske@hsncfl.org::68c24165-8918-486a-81cc-3bbce67cbc58" providerId="AD" clId="Web-{968F3A2A-8F47-43B2-7C39-C05BE25418EE}" dt="2024-07-08T15:54:45.664" v="26"/>
        <pc:sldMkLst>
          <pc:docMk/>
          <pc:sldMk cId="4143574314" sldId="326"/>
        </pc:sldMkLst>
      </pc:sldChg>
      <pc:sldChg chg="add">
        <pc:chgData name="Ashley Brozenske" userId="S::ashley.brozenske@hsncfl.org::68c24165-8918-486a-81cc-3bbce67cbc58" providerId="AD" clId="Web-{968F3A2A-8F47-43B2-7C39-C05BE25418EE}" dt="2024-07-08T15:54:56.148" v="27"/>
        <pc:sldMkLst>
          <pc:docMk/>
          <pc:sldMk cId="673989025" sldId="327"/>
        </pc:sldMkLst>
      </pc:sldChg>
      <pc:sldChg chg="add">
        <pc:chgData name="Ashley Brozenske" userId="S::ashley.brozenske@hsncfl.org::68c24165-8918-486a-81cc-3bbce67cbc58" providerId="AD" clId="Web-{968F3A2A-8F47-43B2-7C39-C05BE25418EE}" dt="2024-07-08T15:55:09.180" v="28"/>
        <pc:sldMkLst>
          <pc:docMk/>
          <pc:sldMk cId="159134867" sldId="328"/>
        </pc:sldMkLst>
      </pc:sldChg>
      <pc:sldChg chg="add">
        <pc:chgData name="Ashley Brozenske" userId="S::ashley.brozenske@hsncfl.org::68c24165-8918-486a-81cc-3bbce67cbc58" providerId="AD" clId="Web-{968F3A2A-8F47-43B2-7C39-C05BE25418EE}" dt="2024-07-08T15:55:22.805" v="29"/>
        <pc:sldMkLst>
          <pc:docMk/>
          <pc:sldMk cId="3250130772" sldId="329"/>
        </pc:sldMkLst>
      </pc:sldChg>
      <pc:sldChg chg="add">
        <pc:chgData name="Ashley Brozenske" userId="S::ashley.brozenske@hsncfl.org::68c24165-8918-486a-81cc-3bbce67cbc58" providerId="AD" clId="Web-{968F3A2A-8F47-43B2-7C39-C05BE25418EE}" dt="2024-07-08T15:55:31.805" v="30"/>
        <pc:sldMkLst>
          <pc:docMk/>
          <pc:sldMk cId="1897980332" sldId="330"/>
        </pc:sldMkLst>
      </pc:sldChg>
      <pc:sldChg chg="add">
        <pc:chgData name="Ashley Brozenske" userId="S::ashley.brozenske@hsncfl.org::68c24165-8918-486a-81cc-3bbce67cbc58" providerId="AD" clId="Web-{968F3A2A-8F47-43B2-7C39-C05BE25418EE}" dt="2024-07-08T15:55:43.805" v="31"/>
        <pc:sldMkLst>
          <pc:docMk/>
          <pc:sldMk cId="3450722745" sldId="331"/>
        </pc:sldMkLst>
      </pc:sldChg>
      <pc:sldChg chg="add">
        <pc:chgData name="Ashley Brozenske" userId="S::ashley.brozenske@hsncfl.org::68c24165-8918-486a-81cc-3bbce67cbc58" providerId="AD" clId="Web-{968F3A2A-8F47-43B2-7C39-C05BE25418EE}" dt="2024-07-08T16:04:44.840" v="32"/>
        <pc:sldMkLst>
          <pc:docMk/>
          <pc:sldMk cId="18822033" sldId="332"/>
        </pc:sldMkLst>
      </pc:sldChg>
      <pc:sldMasterChg chg="modSp modSldLayout">
        <pc:chgData name="Ashley Brozenske" userId="S::ashley.brozenske@hsncfl.org::68c24165-8918-486a-81cc-3bbce67cbc58" providerId="AD" clId="Web-{968F3A2A-8F47-43B2-7C39-C05BE25418EE}" dt="2024-07-08T15:03:34.291" v="5"/>
        <pc:sldMasterMkLst>
          <pc:docMk/>
          <pc:sldMasterMk cId="0" sldId="2147483659"/>
        </pc:sldMasterMkLst>
        <pc:sldLayoutChg chg="modSp">
          <pc:chgData name="Ashley Brozenske" userId="S::ashley.brozenske@hsncfl.org::68c24165-8918-486a-81cc-3bbce67cbc58" providerId="AD" clId="Web-{968F3A2A-8F47-43B2-7C39-C05BE25418EE}" dt="2024-07-08T15:03:34.291" v="5"/>
          <pc:sldLayoutMkLst>
            <pc:docMk/>
            <pc:sldMasterMk cId="0" sldId="2147483659"/>
            <pc:sldLayoutMk cId="0" sldId="2147483648"/>
          </pc:sldLayoutMkLst>
        </pc:sldLayoutChg>
        <pc:sldLayoutChg chg="modSp">
          <pc:chgData name="Ashley Brozenske" userId="S::ashley.brozenske@hsncfl.org::68c24165-8918-486a-81cc-3bbce67cbc58" providerId="AD" clId="Web-{968F3A2A-8F47-43B2-7C39-C05BE25418EE}" dt="2024-07-08T15:03:34.291" v="5"/>
          <pc:sldLayoutMkLst>
            <pc:docMk/>
            <pc:sldMasterMk cId="0" sldId="2147483659"/>
            <pc:sldLayoutMk cId="0" sldId="2147483649"/>
          </pc:sldLayoutMkLst>
        </pc:sldLayoutChg>
        <pc:sldLayoutChg chg="modSp">
          <pc:chgData name="Ashley Brozenske" userId="S::ashley.brozenske@hsncfl.org::68c24165-8918-486a-81cc-3bbce67cbc58" providerId="AD" clId="Web-{968F3A2A-8F47-43B2-7C39-C05BE25418EE}" dt="2024-07-08T15:03:34.291" v="5"/>
          <pc:sldLayoutMkLst>
            <pc:docMk/>
            <pc:sldMasterMk cId="0" sldId="2147483659"/>
            <pc:sldLayoutMk cId="0" sldId="2147483650"/>
          </pc:sldLayoutMkLst>
        </pc:sldLayoutChg>
        <pc:sldLayoutChg chg="modSp">
          <pc:chgData name="Ashley Brozenske" userId="S::ashley.brozenske@hsncfl.org::68c24165-8918-486a-81cc-3bbce67cbc58" providerId="AD" clId="Web-{968F3A2A-8F47-43B2-7C39-C05BE25418EE}" dt="2024-07-08T15:03:34.291" v="5"/>
          <pc:sldLayoutMkLst>
            <pc:docMk/>
            <pc:sldMasterMk cId="0" sldId="2147483659"/>
            <pc:sldLayoutMk cId="0" sldId="2147483651"/>
          </pc:sldLayoutMkLst>
        </pc:sldLayoutChg>
        <pc:sldLayoutChg chg="modSp">
          <pc:chgData name="Ashley Brozenske" userId="S::ashley.brozenske@hsncfl.org::68c24165-8918-486a-81cc-3bbce67cbc58" providerId="AD" clId="Web-{968F3A2A-8F47-43B2-7C39-C05BE25418EE}" dt="2024-07-08T15:03:34.291" v="5"/>
          <pc:sldLayoutMkLst>
            <pc:docMk/>
            <pc:sldMasterMk cId="0" sldId="2147483659"/>
            <pc:sldLayoutMk cId="0" sldId="2147483652"/>
          </pc:sldLayoutMkLst>
        </pc:sldLayoutChg>
        <pc:sldLayoutChg chg="modSp">
          <pc:chgData name="Ashley Brozenske" userId="S::ashley.brozenske@hsncfl.org::68c24165-8918-486a-81cc-3bbce67cbc58" providerId="AD" clId="Web-{968F3A2A-8F47-43B2-7C39-C05BE25418EE}" dt="2024-07-08T15:03:34.291" v="5"/>
          <pc:sldLayoutMkLst>
            <pc:docMk/>
            <pc:sldMasterMk cId="0" sldId="2147483659"/>
            <pc:sldLayoutMk cId="0" sldId="2147483653"/>
          </pc:sldLayoutMkLst>
        </pc:sldLayoutChg>
      </pc:sldMasterChg>
      <pc:sldMasterChg chg="modSp modSldLayout">
        <pc:chgData name="Ashley Brozenske" userId="S::ashley.brozenske@hsncfl.org::68c24165-8918-486a-81cc-3bbce67cbc58" providerId="AD" clId="Web-{968F3A2A-8F47-43B2-7C39-C05BE25418EE}" dt="2024-07-08T15:03:34.291" v="5"/>
        <pc:sldMasterMkLst>
          <pc:docMk/>
          <pc:sldMasterMk cId="0" sldId="2147483660"/>
        </pc:sldMasterMkLst>
        <pc:sldLayoutChg chg="modSp">
          <pc:chgData name="Ashley Brozenske" userId="S::ashley.brozenske@hsncfl.org::68c24165-8918-486a-81cc-3bbce67cbc58" providerId="AD" clId="Web-{968F3A2A-8F47-43B2-7C39-C05BE25418EE}" dt="2024-07-08T15:03:34.291" v="5"/>
          <pc:sldLayoutMkLst>
            <pc:docMk/>
            <pc:sldMasterMk cId="0" sldId="2147483660"/>
            <pc:sldLayoutMk cId="0" sldId="2147483654"/>
          </pc:sldLayoutMkLst>
        </pc:sldLayoutChg>
        <pc:sldLayoutChg chg="modSp">
          <pc:chgData name="Ashley Brozenske" userId="S::ashley.brozenske@hsncfl.org::68c24165-8918-486a-81cc-3bbce67cbc58" providerId="AD" clId="Web-{968F3A2A-8F47-43B2-7C39-C05BE25418EE}" dt="2024-07-08T15:03:34.291" v="5"/>
          <pc:sldLayoutMkLst>
            <pc:docMk/>
            <pc:sldMasterMk cId="0" sldId="2147483660"/>
            <pc:sldLayoutMk cId="0" sldId="2147483655"/>
          </pc:sldLayoutMkLst>
        </pc:sldLayoutChg>
        <pc:sldLayoutChg chg="modSp">
          <pc:chgData name="Ashley Brozenske" userId="S::ashley.brozenske@hsncfl.org::68c24165-8918-486a-81cc-3bbce67cbc58" providerId="AD" clId="Web-{968F3A2A-8F47-43B2-7C39-C05BE25418EE}" dt="2024-07-08T15:03:34.291" v="5"/>
          <pc:sldLayoutMkLst>
            <pc:docMk/>
            <pc:sldMasterMk cId="0" sldId="2147483660"/>
            <pc:sldLayoutMk cId="0" sldId="2147483656"/>
          </pc:sldLayoutMkLst>
        </pc:sldLayoutChg>
        <pc:sldLayoutChg chg="modSp">
          <pc:chgData name="Ashley Brozenske" userId="S::ashley.brozenske@hsncfl.org::68c24165-8918-486a-81cc-3bbce67cbc58" providerId="AD" clId="Web-{968F3A2A-8F47-43B2-7C39-C05BE25418EE}" dt="2024-07-08T15:03:34.291" v="5"/>
          <pc:sldLayoutMkLst>
            <pc:docMk/>
            <pc:sldMasterMk cId="0" sldId="2147483660"/>
            <pc:sldLayoutMk cId="0" sldId="2147483657"/>
          </pc:sldLayoutMkLst>
        </pc:sldLayoutChg>
        <pc:sldLayoutChg chg="modSp">
          <pc:chgData name="Ashley Brozenske" userId="S::ashley.brozenske@hsncfl.org::68c24165-8918-486a-81cc-3bbce67cbc58" providerId="AD" clId="Web-{968F3A2A-8F47-43B2-7C39-C05BE25418EE}" dt="2024-07-08T15:03:34.291" v="5"/>
          <pc:sldLayoutMkLst>
            <pc:docMk/>
            <pc:sldMasterMk cId="0" sldId="2147483660"/>
            <pc:sldLayoutMk cId="0" sldId="2147483658"/>
          </pc:sldLayoutMkLst>
        </pc:sldLayoutChg>
      </pc:sldMasterChg>
      <pc:sldMasterChg chg="modSp add addSldLayout modSldLayout">
        <pc:chgData name="Ashley Brozenske" userId="S::ashley.brozenske@hsncfl.org::68c24165-8918-486a-81cc-3bbce67cbc58" providerId="AD" clId="Web-{968F3A2A-8F47-43B2-7C39-C05BE25418EE}" dt="2024-07-08T15:03:34.291" v="5"/>
        <pc:sldMasterMkLst>
          <pc:docMk/>
          <pc:sldMasterMk cId="525042796" sldId="2147483672"/>
        </pc:sldMasterMkLst>
        <pc:sldLayoutChg chg="modSp add">
          <pc:chgData name="Ashley Brozenske" userId="S::ashley.brozenske@hsncfl.org::68c24165-8918-486a-81cc-3bbce67cbc58" providerId="AD" clId="Web-{968F3A2A-8F47-43B2-7C39-C05BE25418EE}" dt="2024-07-08T15:03:34.291" v="5"/>
          <pc:sldLayoutMkLst>
            <pc:docMk/>
            <pc:sldMasterMk cId="525042796" sldId="2147483672"/>
            <pc:sldLayoutMk cId="3101003613" sldId="2147483673"/>
          </pc:sldLayoutMkLst>
        </pc:sldLayoutChg>
        <pc:sldLayoutChg chg="modSp add">
          <pc:chgData name="Ashley Brozenske" userId="S::ashley.brozenske@hsncfl.org::68c24165-8918-486a-81cc-3bbce67cbc58" providerId="AD" clId="Web-{968F3A2A-8F47-43B2-7C39-C05BE25418EE}" dt="2024-07-08T15:03:34.291" v="5"/>
          <pc:sldLayoutMkLst>
            <pc:docMk/>
            <pc:sldMasterMk cId="525042796" sldId="2147483672"/>
            <pc:sldLayoutMk cId="1942299086" sldId="2147483674"/>
          </pc:sldLayoutMkLst>
        </pc:sldLayoutChg>
        <pc:sldLayoutChg chg="modSp add">
          <pc:chgData name="Ashley Brozenske" userId="S::ashley.brozenske@hsncfl.org::68c24165-8918-486a-81cc-3bbce67cbc58" providerId="AD" clId="Web-{968F3A2A-8F47-43B2-7C39-C05BE25418EE}" dt="2024-07-08T15:03:34.291" v="5"/>
          <pc:sldLayoutMkLst>
            <pc:docMk/>
            <pc:sldMasterMk cId="525042796" sldId="2147483672"/>
            <pc:sldLayoutMk cId="1208329767" sldId="2147483675"/>
          </pc:sldLayoutMkLst>
        </pc:sldLayoutChg>
        <pc:sldLayoutChg chg="modSp add">
          <pc:chgData name="Ashley Brozenske" userId="S::ashley.brozenske@hsncfl.org::68c24165-8918-486a-81cc-3bbce67cbc58" providerId="AD" clId="Web-{968F3A2A-8F47-43B2-7C39-C05BE25418EE}" dt="2024-07-08T15:03:34.291" v="5"/>
          <pc:sldLayoutMkLst>
            <pc:docMk/>
            <pc:sldMasterMk cId="525042796" sldId="2147483672"/>
            <pc:sldLayoutMk cId="2004918333" sldId="2147483676"/>
          </pc:sldLayoutMkLst>
        </pc:sldLayoutChg>
        <pc:sldLayoutChg chg="add">
          <pc:chgData name="Ashley Brozenske" userId="S::ashley.brozenske@hsncfl.org::68c24165-8918-486a-81cc-3bbce67cbc58" providerId="AD" clId="Web-{968F3A2A-8F47-43B2-7C39-C05BE25418EE}" dt="2024-07-08T15:03:02.134" v="4"/>
          <pc:sldLayoutMkLst>
            <pc:docMk/>
            <pc:sldMasterMk cId="525042796" sldId="2147483672"/>
            <pc:sldLayoutMk cId="1933065146" sldId="2147483677"/>
          </pc:sldLayoutMkLst>
        </pc:sldLayoutChg>
        <pc:sldLayoutChg chg="add">
          <pc:chgData name="Ashley Brozenske" userId="S::ashley.brozenske@hsncfl.org::68c24165-8918-486a-81cc-3bbce67cbc58" providerId="AD" clId="Web-{968F3A2A-8F47-43B2-7C39-C05BE25418EE}" dt="2024-07-08T15:03:02.134" v="4"/>
          <pc:sldLayoutMkLst>
            <pc:docMk/>
            <pc:sldMasterMk cId="525042796" sldId="2147483672"/>
            <pc:sldLayoutMk cId="3820173346" sldId="2147483678"/>
          </pc:sldLayoutMkLst>
        </pc:sldLayoutChg>
        <pc:sldLayoutChg chg="modSp add">
          <pc:chgData name="Ashley Brozenske" userId="S::ashley.brozenske@hsncfl.org::68c24165-8918-486a-81cc-3bbce67cbc58" providerId="AD" clId="Web-{968F3A2A-8F47-43B2-7C39-C05BE25418EE}" dt="2024-07-08T15:03:34.291" v="5"/>
          <pc:sldLayoutMkLst>
            <pc:docMk/>
            <pc:sldMasterMk cId="525042796" sldId="2147483672"/>
            <pc:sldLayoutMk cId="157312492" sldId="2147483679"/>
          </pc:sldLayoutMkLst>
        </pc:sldLayoutChg>
        <pc:sldLayoutChg chg="modSp add">
          <pc:chgData name="Ashley Brozenske" userId="S::ashley.brozenske@hsncfl.org::68c24165-8918-486a-81cc-3bbce67cbc58" providerId="AD" clId="Web-{968F3A2A-8F47-43B2-7C39-C05BE25418EE}" dt="2024-07-08T15:03:34.291" v="5"/>
          <pc:sldLayoutMkLst>
            <pc:docMk/>
            <pc:sldMasterMk cId="525042796" sldId="2147483672"/>
            <pc:sldLayoutMk cId="925710230" sldId="2147483680"/>
          </pc:sldLayoutMkLst>
        </pc:sldLayoutChg>
        <pc:sldLayoutChg chg="modSp add">
          <pc:chgData name="Ashley Brozenske" userId="S::ashley.brozenske@hsncfl.org::68c24165-8918-486a-81cc-3bbce67cbc58" providerId="AD" clId="Web-{968F3A2A-8F47-43B2-7C39-C05BE25418EE}" dt="2024-07-08T15:03:34.291" v="5"/>
          <pc:sldLayoutMkLst>
            <pc:docMk/>
            <pc:sldMasterMk cId="525042796" sldId="2147483672"/>
            <pc:sldLayoutMk cId="716703007" sldId="2147483681"/>
          </pc:sldLayoutMkLst>
        </pc:sldLayoutChg>
        <pc:sldLayoutChg chg="add">
          <pc:chgData name="Ashley Brozenske" userId="S::ashley.brozenske@hsncfl.org::68c24165-8918-486a-81cc-3bbce67cbc58" providerId="AD" clId="Web-{968F3A2A-8F47-43B2-7C39-C05BE25418EE}" dt="2024-07-08T15:03:02.134" v="4"/>
          <pc:sldLayoutMkLst>
            <pc:docMk/>
            <pc:sldMasterMk cId="525042796" sldId="2147483672"/>
            <pc:sldLayoutMk cId="2974706007" sldId="2147483682"/>
          </pc:sldLayoutMkLst>
        </pc:sldLayoutChg>
        <pc:sldLayoutChg chg="modSp add">
          <pc:chgData name="Ashley Brozenske" userId="S::ashley.brozenske@hsncfl.org::68c24165-8918-486a-81cc-3bbce67cbc58" providerId="AD" clId="Web-{968F3A2A-8F47-43B2-7C39-C05BE25418EE}" dt="2024-07-08T15:03:34.291" v="5"/>
          <pc:sldLayoutMkLst>
            <pc:docMk/>
            <pc:sldMasterMk cId="525042796" sldId="2147483672"/>
            <pc:sldLayoutMk cId="4160392673" sldId="2147483683"/>
          </pc:sldLayoutMkLst>
        </pc:sldLayoutChg>
      </pc:sldMasterChg>
      <pc:sldMasterChg chg="add addSldLayout">
        <pc:chgData name="Ashley Brozenske" userId="S::ashley.brozenske@hsncfl.org::68c24165-8918-486a-81cc-3bbce67cbc58" providerId="AD" clId="Web-{968F3A2A-8F47-43B2-7C39-C05BE25418EE}" dt="2024-07-08T15:06:44.470" v="12"/>
        <pc:sldMasterMkLst>
          <pc:docMk/>
          <pc:sldMasterMk cId="525042796" sldId="2147483684"/>
        </pc:sldMasterMkLst>
        <pc:sldLayoutChg chg="add">
          <pc:chgData name="Ashley Brozenske" userId="S::ashley.brozenske@hsncfl.org::68c24165-8918-486a-81cc-3bbce67cbc58" providerId="AD" clId="Web-{968F3A2A-8F47-43B2-7C39-C05BE25418EE}" dt="2024-07-08T15:06:44.470" v="12"/>
          <pc:sldLayoutMkLst>
            <pc:docMk/>
            <pc:sldMasterMk cId="525042796" sldId="2147483684"/>
            <pc:sldLayoutMk cId="4160392673" sldId="2147483685"/>
          </pc:sldLayoutMkLst>
        </pc:sldLayoutChg>
        <pc:sldLayoutChg chg="add">
          <pc:chgData name="Ashley Brozenske" userId="S::ashley.brozenske@hsncfl.org::68c24165-8918-486a-81cc-3bbce67cbc58" providerId="AD" clId="Web-{968F3A2A-8F47-43B2-7C39-C05BE25418EE}" dt="2024-07-08T15:06:44.470" v="12"/>
          <pc:sldLayoutMkLst>
            <pc:docMk/>
            <pc:sldMasterMk cId="525042796" sldId="2147483684"/>
            <pc:sldLayoutMk cId="2974706007" sldId="2147483686"/>
          </pc:sldLayoutMkLst>
        </pc:sldLayoutChg>
        <pc:sldLayoutChg chg="add">
          <pc:chgData name="Ashley Brozenske" userId="S::ashley.brozenske@hsncfl.org::68c24165-8918-486a-81cc-3bbce67cbc58" providerId="AD" clId="Web-{968F3A2A-8F47-43B2-7C39-C05BE25418EE}" dt="2024-07-08T15:06:44.470" v="12"/>
          <pc:sldLayoutMkLst>
            <pc:docMk/>
            <pc:sldMasterMk cId="525042796" sldId="2147483684"/>
            <pc:sldLayoutMk cId="716703007" sldId="2147483687"/>
          </pc:sldLayoutMkLst>
        </pc:sldLayoutChg>
        <pc:sldLayoutChg chg="add">
          <pc:chgData name="Ashley Brozenske" userId="S::ashley.brozenske@hsncfl.org::68c24165-8918-486a-81cc-3bbce67cbc58" providerId="AD" clId="Web-{968F3A2A-8F47-43B2-7C39-C05BE25418EE}" dt="2024-07-08T15:06:44.470" v="12"/>
          <pc:sldLayoutMkLst>
            <pc:docMk/>
            <pc:sldMasterMk cId="525042796" sldId="2147483684"/>
            <pc:sldLayoutMk cId="925710230" sldId="2147483688"/>
          </pc:sldLayoutMkLst>
        </pc:sldLayoutChg>
        <pc:sldLayoutChg chg="add">
          <pc:chgData name="Ashley Brozenske" userId="S::ashley.brozenske@hsncfl.org::68c24165-8918-486a-81cc-3bbce67cbc58" providerId="AD" clId="Web-{968F3A2A-8F47-43B2-7C39-C05BE25418EE}" dt="2024-07-08T15:06:44.470" v="12"/>
          <pc:sldLayoutMkLst>
            <pc:docMk/>
            <pc:sldMasterMk cId="525042796" sldId="2147483684"/>
            <pc:sldLayoutMk cId="157312492" sldId="2147483689"/>
          </pc:sldLayoutMkLst>
        </pc:sldLayoutChg>
        <pc:sldLayoutChg chg="add">
          <pc:chgData name="Ashley Brozenske" userId="S::ashley.brozenske@hsncfl.org::68c24165-8918-486a-81cc-3bbce67cbc58" providerId="AD" clId="Web-{968F3A2A-8F47-43B2-7C39-C05BE25418EE}" dt="2024-07-08T15:06:44.470" v="12"/>
          <pc:sldLayoutMkLst>
            <pc:docMk/>
            <pc:sldMasterMk cId="525042796" sldId="2147483684"/>
            <pc:sldLayoutMk cId="3820173346" sldId="2147483690"/>
          </pc:sldLayoutMkLst>
        </pc:sldLayoutChg>
        <pc:sldLayoutChg chg="add">
          <pc:chgData name="Ashley Brozenske" userId="S::ashley.brozenske@hsncfl.org::68c24165-8918-486a-81cc-3bbce67cbc58" providerId="AD" clId="Web-{968F3A2A-8F47-43B2-7C39-C05BE25418EE}" dt="2024-07-08T15:06:44.470" v="12"/>
          <pc:sldLayoutMkLst>
            <pc:docMk/>
            <pc:sldMasterMk cId="525042796" sldId="2147483684"/>
            <pc:sldLayoutMk cId="1933065146" sldId="2147483691"/>
          </pc:sldLayoutMkLst>
        </pc:sldLayoutChg>
        <pc:sldLayoutChg chg="add">
          <pc:chgData name="Ashley Brozenske" userId="S::ashley.brozenske@hsncfl.org::68c24165-8918-486a-81cc-3bbce67cbc58" providerId="AD" clId="Web-{968F3A2A-8F47-43B2-7C39-C05BE25418EE}" dt="2024-07-08T15:06:44.470" v="12"/>
          <pc:sldLayoutMkLst>
            <pc:docMk/>
            <pc:sldMasterMk cId="525042796" sldId="2147483684"/>
            <pc:sldLayoutMk cId="2004918333" sldId="2147483692"/>
          </pc:sldLayoutMkLst>
        </pc:sldLayoutChg>
        <pc:sldLayoutChg chg="add">
          <pc:chgData name="Ashley Brozenske" userId="S::ashley.brozenske@hsncfl.org::68c24165-8918-486a-81cc-3bbce67cbc58" providerId="AD" clId="Web-{968F3A2A-8F47-43B2-7C39-C05BE25418EE}" dt="2024-07-08T15:06:44.470" v="12"/>
          <pc:sldLayoutMkLst>
            <pc:docMk/>
            <pc:sldMasterMk cId="525042796" sldId="2147483684"/>
            <pc:sldLayoutMk cId="1208329767" sldId="2147483693"/>
          </pc:sldLayoutMkLst>
        </pc:sldLayoutChg>
        <pc:sldLayoutChg chg="add">
          <pc:chgData name="Ashley Brozenske" userId="S::ashley.brozenske@hsncfl.org::68c24165-8918-486a-81cc-3bbce67cbc58" providerId="AD" clId="Web-{968F3A2A-8F47-43B2-7C39-C05BE25418EE}" dt="2024-07-08T15:06:44.470" v="12"/>
          <pc:sldLayoutMkLst>
            <pc:docMk/>
            <pc:sldMasterMk cId="525042796" sldId="2147483684"/>
            <pc:sldLayoutMk cId="1942299086" sldId="2147483694"/>
          </pc:sldLayoutMkLst>
        </pc:sldLayoutChg>
        <pc:sldLayoutChg chg="add">
          <pc:chgData name="Ashley Brozenske" userId="S::ashley.brozenske@hsncfl.org::68c24165-8918-486a-81cc-3bbce67cbc58" providerId="AD" clId="Web-{968F3A2A-8F47-43B2-7C39-C05BE25418EE}" dt="2024-07-08T15:06:44.470" v="12"/>
          <pc:sldLayoutMkLst>
            <pc:docMk/>
            <pc:sldMasterMk cId="525042796" sldId="2147483684"/>
            <pc:sldLayoutMk cId="3101003613" sldId="2147483695"/>
          </pc:sldLayoutMkLst>
        </pc:sldLayoutChg>
      </pc:sldMasterChg>
    </pc:docChg>
  </pc:docChgLst>
  <pc:docChgLst>
    <pc:chgData name="Guest User" userId="S::urn:spo:anon#8d0c951fd9b01e46a40a111cbfc6689157b13e37106b94bd73b6a3f7501ba493::" providerId="AD" clId="Web-{1A7EE4F1-CAE4-2A44-CEE9-DC1DA23159A0}"/>
    <pc:docChg chg="modSld">
      <pc:chgData name="Guest User" userId="S::urn:spo:anon#8d0c951fd9b01e46a40a111cbfc6689157b13e37106b94bd73b6a3f7501ba493::" providerId="AD" clId="Web-{1A7EE4F1-CAE4-2A44-CEE9-DC1DA23159A0}" dt="2024-05-14T14:32:57.288" v="27" actId="20577"/>
      <pc:docMkLst>
        <pc:docMk/>
      </pc:docMkLst>
      <pc:sldChg chg="modSp">
        <pc:chgData name="Guest User" userId="S::urn:spo:anon#8d0c951fd9b01e46a40a111cbfc6689157b13e37106b94bd73b6a3f7501ba493::" providerId="AD" clId="Web-{1A7EE4F1-CAE4-2A44-CEE9-DC1DA23159A0}" dt="2024-05-14T14:32:57.288" v="27" actId="20577"/>
        <pc:sldMkLst>
          <pc:docMk/>
          <pc:sldMk cId="2665843652" sldId="298"/>
        </pc:sldMkLst>
      </pc:sldChg>
    </pc:docChg>
  </pc:docChgLst>
  <pc:docChgLst>
    <pc:chgData name="Ashley Brozenske" userId="S::ashley.brozenske@hsncfl.org::68c24165-8918-486a-81cc-3bbce67cbc58" providerId="AD" clId="Web-{B94A5D58-9F36-CAC5-A5EA-E50E82DDCB24}"/>
    <pc:docChg chg="addSld delSld addMainMaster delMainMaster">
      <pc:chgData name="Ashley Brozenske" userId="S::ashley.brozenske@hsncfl.org::68c24165-8918-486a-81cc-3bbce67cbc58" providerId="AD" clId="Web-{B94A5D58-9F36-CAC5-A5EA-E50E82DDCB24}" dt="2024-07-03T18:56:40.955" v="159"/>
      <pc:docMkLst>
        <pc:docMk/>
      </pc:docMkLst>
      <pc:sldChg chg="add del">
        <pc:chgData name="Ashley Brozenske" userId="S::ashley.brozenske@hsncfl.org::68c24165-8918-486a-81cc-3bbce67cbc58" providerId="AD" clId="Web-{B94A5D58-9F36-CAC5-A5EA-E50E82DDCB24}" dt="2024-07-03T18:56:40.955" v="159"/>
        <pc:sldMkLst>
          <pc:docMk/>
          <pc:sldMk cId="4249147192" sldId="311"/>
        </pc:sldMkLst>
      </pc:sldChg>
      <pc:sldChg chg="add del">
        <pc:chgData name="Ashley Brozenske" userId="S::ashley.brozenske@hsncfl.org::68c24165-8918-486a-81cc-3bbce67cbc58" providerId="AD" clId="Web-{B94A5D58-9F36-CAC5-A5EA-E50E82DDCB24}" dt="2024-07-03T18:56:40.940" v="158"/>
        <pc:sldMkLst>
          <pc:docMk/>
          <pc:sldMk cId="1468198305" sldId="312"/>
        </pc:sldMkLst>
      </pc:sldChg>
      <pc:sldChg chg="add del">
        <pc:chgData name="Ashley Brozenske" userId="S::ashley.brozenske@hsncfl.org::68c24165-8918-486a-81cc-3bbce67cbc58" providerId="AD" clId="Web-{B94A5D58-9F36-CAC5-A5EA-E50E82DDCB24}" dt="2024-07-03T18:56:40.940" v="157"/>
        <pc:sldMkLst>
          <pc:docMk/>
          <pc:sldMk cId="3478191385" sldId="313"/>
        </pc:sldMkLst>
      </pc:sldChg>
      <pc:sldChg chg="add del">
        <pc:chgData name="Ashley Brozenske" userId="S::ashley.brozenske@hsncfl.org::68c24165-8918-486a-81cc-3bbce67cbc58" providerId="AD" clId="Web-{B94A5D58-9F36-CAC5-A5EA-E50E82DDCB24}" dt="2024-07-03T18:56:40.940" v="156"/>
        <pc:sldMkLst>
          <pc:docMk/>
          <pc:sldMk cId="2601250867" sldId="314"/>
        </pc:sldMkLst>
      </pc:sldChg>
      <pc:sldChg chg="add del">
        <pc:chgData name="Ashley Brozenske" userId="S::ashley.brozenske@hsncfl.org::68c24165-8918-486a-81cc-3bbce67cbc58" providerId="AD" clId="Web-{B94A5D58-9F36-CAC5-A5EA-E50E82DDCB24}" dt="2024-07-03T18:56:40.940" v="155"/>
        <pc:sldMkLst>
          <pc:docMk/>
          <pc:sldMk cId="1318056815" sldId="315"/>
        </pc:sldMkLst>
      </pc:sldChg>
      <pc:sldChg chg="add del">
        <pc:chgData name="Ashley Brozenske" userId="S::ashley.brozenske@hsncfl.org::68c24165-8918-486a-81cc-3bbce67cbc58" providerId="AD" clId="Web-{B94A5D58-9F36-CAC5-A5EA-E50E82DDCB24}" dt="2024-07-03T18:56:40.940" v="154"/>
        <pc:sldMkLst>
          <pc:docMk/>
          <pc:sldMk cId="3693887217" sldId="316"/>
        </pc:sldMkLst>
      </pc:sldChg>
      <pc:sldChg chg="add del">
        <pc:chgData name="Ashley Brozenske" userId="S::ashley.brozenske@hsncfl.org::68c24165-8918-486a-81cc-3bbce67cbc58" providerId="AD" clId="Web-{B94A5D58-9F36-CAC5-A5EA-E50E82DDCB24}" dt="2024-07-03T18:56:40.940" v="153"/>
        <pc:sldMkLst>
          <pc:docMk/>
          <pc:sldMk cId="3440600105" sldId="317"/>
        </pc:sldMkLst>
      </pc:sldChg>
      <pc:sldChg chg="add del">
        <pc:chgData name="Ashley Brozenske" userId="S::ashley.brozenske@hsncfl.org::68c24165-8918-486a-81cc-3bbce67cbc58" providerId="AD" clId="Web-{B94A5D58-9F36-CAC5-A5EA-E50E82DDCB24}" dt="2024-07-03T18:56:40.940" v="152"/>
        <pc:sldMkLst>
          <pc:docMk/>
          <pc:sldMk cId="1089952315" sldId="318"/>
        </pc:sldMkLst>
      </pc:sldChg>
      <pc:sldChg chg="add del">
        <pc:chgData name="Ashley Brozenske" userId="S::ashley.brozenske@hsncfl.org::68c24165-8918-486a-81cc-3bbce67cbc58" providerId="AD" clId="Web-{B94A5D58-9F36-CAC5-A5EA-E50E82DDCB24}" dt="2024-07-03T18:56:40.940" v="151"/>
        <pc:sldMkLst>
          <pc:docMk/>
          <pc:sldMk cId="4158244503" sldId="319"/>
        </pc:sldMkLst>
      </pc:sldChg>
      <pc:sldChg chg="add del">
        <pc:chgData name="Ashley Brozenske" userId="S::ashley.brozenske@hsncfl.org::68c24165-8918-486a-81cc-3bbce67cbc58" providerId="AD" clId="Web-{B94A5D58-9F36-CAC5-A5EA-E50E82DDCB24}" dt="2024-07-03T18:56:40.940" v="150"/>
        <pc:sldMkLst>
          <pc:docMk/>
          <pc:sldMk cId="645726201" sldId="320"/>
        </pc:sldMkLst>
      </pc:sldChg>
      <pc:sldChg chg="add del">
        <pc:chgData name="Ashley Brozenske" userId="S::ashley.brozenske@hsncfl.org::68c24165-8918-486a-81cc-3bbce67cbc58" providerId="AD" clId="Web-{B94A5D58-9F36-CAC5-A5EA-E50E82DDCB24}" dt="2024-07-03T18:56:40.940" v="149"/>
        <pc:sldMkLst>
          <pc:docMk/>
          <pc:sldMk cId="2147078277" sldId="321"/>
        </pc:sldMkLst>
      </pc:sldChg>
      <pc:sldChg chg="add del">
        <pc:chgData name="Ashley Brozenske" userId="S::ashley.brozenske@hsncfl.org::68c24165-8918-486a-81cc-3bbce67cbc58" providerId="AD" clId="Web-{B94A5D58-9F36-CAC5-A5EA-E50E82DDCB24}" dt="2024-07-03T18:56:40.908" v="148"/>
        <pc:sldMkLst>
          <pc:docMk/>
          <pc:sldMk cId="2839074605" sldId="322"/>
        </pc:sldMkLst>
      </pc:sldChg>
      <pc:sldChg chg="add del">
        <pc:chgData name="Ashley Brozenske" userId="S::ashley.brozenske@hsncfl.org::68c24165-8918-486a-81cc-3bbce67cbc58" providerId="AD" clId="Web-{B94A5D58-9F36-CAC5-A5EA-E50E82DDCB24}" dt="2024-07-03T18:56:40.908" v="147"/>
        <pc:sldMkLst>
          <pc:docMk/>
          <pc:sldMk cId="2061867989" sldId="323"/>
        </pc:sldMkLst>
      </pc:sldChg>
      <pc:sldChg chg="add del">
        <pc:chgData name="Ashley Brozenske" userId="S::ashley.brozenske@hsncfl.org::68c24165-8918-486a-81cc-3bbce67cbc58" providerId="AD" clId="Web-{B94A5D58-9F36-CAC5-A5EA-E50E82DDCB24}" dt="2024-07-03T18:56:40.908" v="146"/>
        <pc:sldMkLst>
          <pc:docMk/>
          <pc:sldMk cId="860453892" sldId="324"/>
        </pc:sldMkLst>
      </pc:sldChg>
      <pc:sldChg chg="add del">
        <pc:chgData name="Ashley Brozenske" userId="S::ashley.brozenske@hsncfl.org::68c24165-8918-486a-81cc-3bbce67cbc58" providerId="AD" clId="Web-{B94A5D58-9F36-CAC5-A5EA-E50E82DDCB24}" dt="2024-07-03T18:56:40.908" v="145"/>
        <pc:sldMkLst>
          <pc:docMk/>
          <pc:sldMk cId="4143574314" sldId="325"/>
        </pc:sldMkLst>
      </pc:sldChg>
      <pc:sldChg chg="add del">
        <pc:chgData name="Ashley Brozenske" userId="S::ashley.brozenske@hsncfl.org::68c24165-8918-486a-81cc-3bbce67cbc58" providerId="AD" clId="Web-{B94A5D58-9F36-CAC5-A5EA-E50E82DDCB24}" dt="2024-07-03T18:56:40.908" v="144"/>
        <pc:sldMkLst>
          <pc:docMk/>
          <pc:sldMk cId="673989025" sldId="326"/>
        </pc:sldMkLst>
      </pc:sldChg>
      <pc:sldChg chg="add del">
        <pc:chgData name="Ashley Brozenske" userId="S::ashley.brozenske@hsncfl.org::68c24165-8918-486a-81cc-3bbce67cbc58" providerId="AD" clId="Web-{B94A5D58-9F36-CAC5-A5EA-E50E82DDCB24}" dt="2024-07-03T18:56:40.893" v="143"/>
        <pc:sldMkLst>
          <pc:docMk/>
          <pc:sldMk cId="159134867" sldId="327"/>
        </pc:sldMkLst>
      </pc:sldChg>
      <pc:sldChg chg="add del">
        <pc:chgData name="Ashley Brozenske" userId="S::ashley.brozenske@hsncfl.org::68c24165-8918-486a-81cc-3bbce67cbc58" providerId="AD" clId="Web-{B94A5D58-9F36-CAC5-A5EA-E50E82DDCB24}" dt="2024-07-03T18:56:40.893" v="142"/>
        <pc:sldMkLst>
          <pc:docMk/>
          <pc:sldMk cId="3250130772" sldId="328"/>
        </pc:sldMkLst>
      </pc:sldChg>
      <pc:sldChg chg="add del">
        <pc:chgData name="Ashley Brozenske" userId="S::ashley.brozenske@hsncfl.org::68c24165-8918-486a-81cc-3bbce67cbc58" providerId="AD" clId="Web-{B94A5D58-9F36-CAC5-A5EA-E50E82DDCB24}" dt="2024-07-03T18:56:40.893" v="141"/>
        <pc:sldMkLst>
          <pc:docMk/>
          <pc:sldMk cId="1897980332" sldId="329"/>
        </pc:sldMkLst>
      </pc:sldChg>
      <pc:sldChg chg="add del">
        <pc:chgData name="Ashley Brozenske" userId="S::ashley.brozenske@hsncfl.org::68c24165-8918-486a-81cc-3bbce67cbc58" providerId="AD" clId="Web-{B94A5D58-9F36-CAC5-A5EA-E50E82DDCB24}" dt="2024-07-03T18:56:40.893" v="140"/>
        <pc:sldMkLst>
          <pc:docMk/>
          <pc:sldMk cId="3450722745" sldId="330"/>
        </pc:sldMkLst>
      </pc:sldChg>
      <pc:sldMasterChg chg="addSldLayout delSldLayout">
        <pc:chgData name="Ashley Brozenske" userId="S::ashley.brozenske@hsncfl.org::68c24165-8918-486a-81cc-3bbce67cbc58" providerId="AD" clId="Web-{B94A5D58-9F36-CAC5-A5EA-E50E82DDCB24}" dt="2024-07-03T18:54:27.914" v="116"/>
        <pc:sldMasterMkLst>
          <pc:docMk/>
          <pc:sldMasterMk cId="0" sldId="2147483659"/>
        </pc:sldMasterMkLst>
        <pc:sldLayoutChg chg="add del replId">
          <pc:chgData name="Ashley Brozenske" userId="S::ashley.brozenske@hsncfl.org::68c24165-8918-486a-81cc-3bbce67cbc58" providerId="AD" clId="Web-{B94A5D58-9F36-CAC5-A5EA-E50E82DDCB24}" dt="2024-07-03T18:53:58.459" v="76"/>
          <pc:sldLayoutMkLst>
            <pc:docMk/>
            <pc:sldMasterMk cId="0" sldId="2147483659"/>
            <pc:sldLayoutMk cId="2442979889" sldId="2147483661"/>
          </pc:sldLayoutMkLst>
        </pc:sldLayoutChg>
        <pc:sldLayoutChg chg="add del replId">
          <pc:chgData name="Ashley Brozenske" userId="S::ashley.brozenske@hsncfl.org::68c24165-8918-486a-81cc-3bbce67cbc58" providerId="AD" clId="Web-{B94A5D58-9F36-CAC5-A5EA-E50E82DDCB24}" dt="2024-07-03T18:54:27.914" v="116"/>
          <pc:sldLayoutMkLst>
            <pc:docMk/>
            <pc:sldMasterMk cId="0" sldId="2147483659"/>
            <pc:sldLayoutMk cId="3051283869" sldId="2147483661"/>
          </pc:sldLayoutMkLst>
        </pc:sldLayoutChg>
      </pc:sldMasterChg>
      <pc:sldMasterChg chg="add del addSldLayout delSldLayout">
        <pc:chgData name="Ashley Brozenske" userId="S::ashley.brozenske@hsncfl.org::68c24165-8918-486a-81cc-3bbce67cbc58" providerId="AD" clId="Web-{B94A5D58-9F36-CAC5-A5EA-E50E82DDCB24}" dt="2024-07-03T18:56:40.955" v="159"/>
        <pc:sldMasterMkLst>
          <pc:docMk/>
          <pc:sldMasterMk cId="525042796" sldId="2147483672"/>
        </pc:sldMasterMkLst>
        <pc:sldLayoutChg chg="add del">
          <pc:chgData name="Ashley Brozenske" userId="S::ashley.brozenske@hsncfl.org::68c24165-8918-486a-81cc-3bbce67cbc58" providerId="AD" clId="Web-{B94A5D58-9F36-CAC5-A5EA-E50E82DDCB24}" dt="2024-07-03T18:56:40.955" v="159"/>
          <pc:sldLayoutMkLst>
            <pc:docMk/>
            <pc:sldMasterMk cId="525042796" sldId="2147483672"/>
            <pc:sldLayoutMk cId="3101003613" sldId="2147483673"/>
          </pc:sldLayoutMkLst>
        </pc:sldLayoutChg>
        <pc:sldLayoutChg chg="add del">
          <pc:chgData name="Ashley Brozenske" userId="S::ashley.brozenske@hsncfl.org::68c24165-8918-486a-81cc-3bbce67cbc58" providerId="AD" clId="Web-{B94A5D58-9F36-CAC5-A5EA-E50E82DDCB24}" dt="2024-07-03T18:56:40.955" v="159"/>
          <pc:sldLayoutMkLst>
            <pc:docMk/>
            <pc:sldMasterMk cId="525042796" sldId="2147483672"/>
            <pc:sldLayoutMk cId="1942299086" sldId="2147483674"/>
          </pc:sldLayoutMkLst>
        </pc:sldLayoutChg>
        <pc:sldLayoutChg chg="add del">
          <pc:chgData name="Ashley Brozenske" userId="S::ashley.brozenske@hsncfl.org::68c24165-8918-486a-81cc-3bbce67cbc58" providerId="AD" clId="Web-{B94A5D58-9F36-CAC5-A5EA-E50E82DDCB24}" dt="2024-07-03T18:56:40.955" v="159"/>
          <pc:sldLayoutMkLst>
            <pc:docMk/>
            <pc:sldMasterMk cId="525042796" sldId="2147483672"/>
            <pc:sldLayoutMk cId="1208329767" sldId="2147483675"/>
          </pc:sldLayoutMkLst>
        </pc:sldLayoutChg>
        <pc:sldLayoutChg chg="add del">
          <pc:chgData name="Ashley Brozenske" userId="S::ashley.brozenske@hsncfl.org::68c24165-8918-486a-81cc-3bbce67cbc58" providerId="AD" clId="Web-{B94A5D58-9F36-CAC5-A5EA-E50E82DDCB24}" dt="2024-07-03T18:56:40.955" v="159"/>
          <pc:sldLayoutMkLst>
            <pc:docMk/>
            <pc:sldMasterMk cId="525042796" sldId="2147483672"/>
            <pc:sldLayoutMk cId="2004918333" sldId="2147483676"/>
          </pc:sldLayoutMkLst>
        </pc:sldLayoutChg>
        <pc:sldLayoutChg chg="add del">
          <pc:chgData name="Ashley Brozenske" userId="S::ashley.brozenske@hsncfl.org::68c24165-8918-486a-81cc-3bbce67cbc58" providerId="AD" clId="Web-{B94A5D58-9F36-CAC5-A5EA-E50E82DDCB24}" dt="2024-07-03T18:56:40.955" v="159"/>
          <pc:sldLayoutMkLst>
            <pc:docMk/>
            <pc:sldMasterMk cId="525042796" sldId="2147483672"/>
            <pc:sldLayoutMk cId="1933065146" sldId="2147483677"/>
          </pc:sldLayoutMkLst>
        </pc:sldLayoutChg>
        <pc:sldLayoutChg chg="add del">
          <pc:chgData name="Ashley Brozenske" userId="S::ashley.brozenske@hsncfl.org::68c24165-8918-486a-81cc-3bbce67cbc58" providerId="AD" clId="Web-{B94A5D58-9F36-CAC5-A5EA-E50E82DDCB24}" dt="2024-07-03T18:56:40.955" v="159"/>
          <pc:sldLayoutMkLst>
            <pc:docMk/>
            <pc:sldMasterMk cId="525042796" sldId="2147483672"/>
            <pc:sldLayoutMk cId="3820173346" sldId="2147483678"/>
          </pc:sldLayoutMkLst>
        </pc:sldLayoutChg>
        <pc:sldLayoutChg chg="add del">
          <pc:chgData name="Ashley Brozenske" userId="S::ashley.brozenske@hsncfl.org::68c24165-8918-486a-81cc-3bbce67cbc58" providerId="AD" clId="Web-{B94A5D58-9F36-CAC5-A5EA-E50E82DDCB24}" dt="2024-07-03T18:56:40.955" v="159"/>
          <pc:sldLayoutMkLst>
            <pc:docMk/>
            <pc:sldMasterMk cId="525042796" sldId="2147483672"/>
            <pc:sldLayoutMk cId="157312492" sldId="2147483679"/>
          </pc:sldLayoutMkLst>
        </pc:sldLayoutChg>
        <pc:sldLayoutChg chg="add del">
          <pc:chgData name="Ashley Brozenske" userId="S::ashley.brozenske@hsncfl.org::68c24165-8918-486a-81cc-3bbce67cbc58" providerId="AD" clId="Web-{B94A5D58-9F36-CAC5-A5EA-E50E82DDCB24}" dt="2024-07-03T18:56:40.955" v="159"/>
          <pc:sldLayoutMkLst>
            <pc:docMk/>
            <pc:sldMasterMk cId="525042796" sldId="2147483672"/>
            <pc:sldLayoutMk cId="925710230" sldId="2147483680"/>
          </pc:sldLayoutMkLst>
        </pc:sldLayoutChg>
        <pc:sldLayoutChg chg="add del">
          <pc:chgData name="Ashley Brozenske" userId="S::ashley.brozenske@hsncfl.org::68c24165-8918-486a-81cc-3bbce67cbc58" providerId="AD" clId="Web-{B94A5D58-9F36-CAC5-A5EA-E50E82DDCB24}" dt="2024-07-03T18:56:40.955" v="159"/>
          <pc:sldLayoutMkLst>
            <pc:docMk/>
            <pc:sldMasterMk cId="525042796" sldId="2147483672"/>
            <pc:sldLayoutMk cId="716703007" sldId="2147483681"/>
          </pc:sldLayoutMkLst>
        </pc:sldLayoutChg>
        <pc:sldLayoutChg chg="add del">
          <pc:chgData name="Ashley Brozenske" userId="S::ashley.brozenske@hsncfl.org::68c24165-8918-486a-81cc-3bbce67cbc58" providerId="AD" clId="Web-{B94A5D58-9F36-CAC5-A5EA-E50E82DDCB24}" dt="2024-07-03T18:56:40.955" v="159"/>
          <pc:sldLayoutMkLst>
            <pc:docMk/>
            <pc:sldMasterMk cId="525042796" sldId="2147483672"/>
            <pc:sldLayoutMk cId="2974706007" sldId="2147483682"/>
          </pc:sldLayoutMkLst>
        </pc:sldLayoutChg>
        <pc:sldLayoutChg chg="add del">
          <pc:chgData name="Ashley Brozenske" userId="S::ashley.brozenske@hsncfl.org::68c24165-8918-486a-81cc-3bbce67cbc58" providerId="AD" clId="Web-{B94A5D58-9F36-CAC5-A5EA-E50E82DDCB24}" dt="2024-07-03T18:56:40.955" v="159"/>
          <pc:sldLayoutMkLst>
            <pc:docMk/>
            <pc:sldMasterMk cId="525042796" sldId="2147483672"/>
            <pc:sldLayoutMk cId="4160392673" sldId="2147483683"/>
          </pc:sldLayoutMkLst>
        </pc:sldLayoutChg>
      </pc:sldMasterChg>
    </pc:docChg>
  </pc:docChgLst>
  <pc:docChgLst>
    <pc:chgData name="Angel Jones" userId="S::angel.jones@hsncfl.org::9f9bc8ef-d287-47bb-a943-5ab6f79426b4" providerId="AD" clId="Web-{4E0F8B7A-B781-9093-8540-3CA3696FCAA2}"/>
    <pc:docChg chg="addSld modSld sldOrd">
      <pc:chgData name="Angel Jones" userId="S::angel.jones@hsncfl.org::9f9bc8ef-d287-47bb-a943-5ab6f79426b4" providerId="AD" clId="Web-{4E0F8B7A-B781-9093-8540-3CA3696FCAA2}" dt="2024-05-13T20:43:21.148" v="281" actId="20577"/>
      <pc:docMkLst>
        <pc:docMk/>
      </pc:docMkLst>
      <pc:sldChg chg="modSp new mod ord modClrScheme chgLayout">
        <pc:chgData name="Angel Jones" userId="S::angel.jones@hsncfl.org::9f9bc8ef-d287-47bb-a943-5ab6f79426b4" providerId="AD" clId="Web-{4E0F8B7A-B781-9093-8540-3CA3696FCAA2}" dt="2024-05-13T20:43:21.148" v="281" actId="20577"/>
        <pc:sldMkLst>
          <pc:docMk/>
          <pc:sldMk cId="3458174129" sldId="307"/>
        </pc:sldMkLst>
      </pc:sldChg>
    </pc:docChg>
  </pc:docChgLst>
  <pc:docChgLst>
    <pc:chgData name="Ashley Brozenske" userId="S::ashley.brozenske@hsncfl.org::68c24165-8918-486a-81cc-3bbce67cbc58" providerId="AD" clId="Web-{C7905817-2C66-CAA7-6EBE-216F4BF891EA}"/>
    <pc:docChg chg="addSld modSld">
      <pc:chgData name="Ashley Brozenske" userId="S::ashley.brozenske@hsncfl.org::68c24165-8918-486a-81cc-3bbce67cbc58" providerId="AD" clId="Web-{C7905817-2C66-CAA7-6EBE-216F4BF891EA}" dt="2024-09-09T19:08:33.351" v="99" actId="1076"/>
      <pc:docMkLst>
        <pc:docMk/>
      </pc:docMkLst>
      <pc:sldChg chg="modSp">
        <pc:chgData name="Ashley Brozenske" userId="S::ashley.brozenske@hsncfl.org::68c24165-8918-486a-81cc-3bbce67cbc58" providerId="AD" clId="Web-{C7905817-2C66-CAA7-6EBE-216F4BF891EA}" dt="2024-09-09T18:53:07.702" v="1"/>
        <pc:sldMkLst>
          <pc:docMk/>
          <pc:sldMk cId="0" sldId="284"/>
        </pc:sldMkLst>
      </pc:sldChg>
      <pc:sldChg chg="addSp delSp modSp">
        <pc:chgData name="Ashley Brozenske" userId="S::ashley.brozenske@hsncfl.org::68c24165-8918-486a-81cc-3bbce67cbc58" providerId="AD" clId="Web-{C7905817-2C66-CAA7-6EBE-216F4BF891EA}" dt="2024-09-09T18:58:24.846" v="25"/>
        <pc:sldMkLst>
          <pc:docMk/>
          <pc:sldMk cId="2687284842" sldId="336"/>
        </pc:sldMkLst>
      </pc:sldChg>
      <pc:sldChg chg="modSp">
        <pc:chgData name="Ashley Brozenske" userId="S::ashley.brozenske@hsncfl.org::68c24165-8918-486a-81cc-3bbce67cbc58" providerId="AD" clId="Web-{C7905817-2C66-CAA7-6EBE-216F4BF891EA}" dt="2024-09-09T18:55:46.540" v="20"/>
        <pc:sldMkLst>
          <pc:docMk/>
          <pc:sldMk cId="1333455998" sldId="337"/>
        </pc:sldMkLst>
      </pc:sldChg>
      <pc:sldChg chg="addSp delSp modSp add replId">
        <pc:chgData name="Ashley Brozenske" userId="S::ashley.brozenske@hsncfl.org::68c24165-8918-486a-81cc-3bbce67cbc58" providerId="AD" clId="Web-{C7905817-2C66-CAA7-6EBE-216F4BF891EA}" dt="2024-09-09T19:08:33.351" v="99" actId="1076"/>
        <pc:sldMkLst>
          <pc:docMk/>
          <pc:sldMk cId="1250906184" sldId="353"/>
        </pc:sldMkLst>
      </pc:sldChg>
    </pc:docChg>
  </pc:docChgLst>
  <pc:docChgLst>
    <pc:chgData name="Ashley Brozenske" userId="S::ashley.brozenske@hsncfl.org::68c24165-8918-486a-81cc-3bbce67cbc58" providerId="AD" clId="Web-{FD6AE0E1-37DD-F532-928E-FF46C93690EC}"/>
    <pc:docChg chg="modSld">
      <pc:chgData name="Ashley Brozenske" userId="S::ashley.brozenske@hsncfl.org::68c24165-8918-486a-81cc-3bbce67cbc58" providerId="AD" clId="Web-{FD6AE0E1-37DD-F532-928E-FF46C93690EC}" dt="2024-07-09T14:32:13.664" v="0"/>
      <pc:docMkLst>
        <pc:docMk/>
      </pc:docMkLst>
      <pc:sldChg chg="mod modShow">
        <pc:chgData name="Ashley Brozenske" userId="S::ashley.brozenske@hsncfl.org::68c24165-8918-486a-81cc-3bbce67cbc58" providerId="AD" clId="Web-{FD6AE0E1-37DD-F532-928E-FF46C93690EC}" dt="2024-07-09T14:32:13.664" v="0"/>
        <pc:sldMkLst>
          <pc:docMk/>
          <pc:sldMk cId="645726201" sldId="321"/>
        </pc:sldMkLst>
      </pc:sldChg>
    </pc:docChg>
  </pc:docChgLst>
  <pc:docChgLst>
    <pc:chgData name="Jackie Ebert" userId="S::jackie.ebert@hsncfl.org::d333ac6b-4f69-475b-8492-2e098c347f4f" providerId="AD" clId="Web-{ACEE2D7E-EF82-FCA1-340E-BF023601C671}"/>
    <pc:docChg chg="addSld delSld modSld">
      <pc:chgData name="Jackie Ebert" userId="S::jackie.ebert@hsncfl.org::d333ac6b-4f69-475b-8492-2e098c347f4f" providerId="AD" clId="Web-{ACEE2D7E-EF82-FCA1-340E-BF023601C671}" dt="2024-05-13T20:19:08.718" v="1484" actId="20577"/>
      <pc:docMkLst>
        <pc:docMk/>
      </pc:docMkLst>
      <pc:sldChg chg="modSp">
        <pc:chgData name="Jackie Ebert" userId="S::jackie.ebert@hsncfl.org::d333ac6b-4f69-475b-8492-2e098c347f4f" providerId="AD" clId="Web-{ACEE2D7E-EF82-FCA1-340E-BF023601C671}" dt="2024-05-13T20:19:08.718" v="1484" actId="20577"/>
        <pc:sldMkLst>
          <pc:docMk/>
          <pc:sldMk cId="0" sldId="263"/>
        </pc:sldMkLst>
      </pc:sldChg>
      <pc:sldChg chg="modSp new del">
        <pc:chgData name="Jackie Ebert" userId="S::jackie.ebert@hsncfl.org::d333ac6b-4f69-475b-8492-2e098c347f4f" providerId="AD" clId="Web-{ACEE2D7E-EF82-FCA1-340E-BF023601C671}" dt="2024-05-13T20:18:49.452" v="1480"/>
        <pc:sldMkLst>
          <pc:docMk/>
          <pc:sldMk cId="1043309265" sldId="302"/>
        </pc:sldMkLst>
      </pc:sldChg>
      <pc:sldChg chg="addSp modSp new modNotes">
        <pc:chgData name="Jackie Ebert" userId="S::jackie.ebert@hsncfl.org::d333ac6b-4f69-475b-8492-2e098c347f4f" providerId="AD" clId="Web-{ACEE2D7E-EF82-FCA1-340E-BF023601C671}" dt="2024-05-13T15:28:00.127" v="314"/>
        <pc:sldMkLst>
          <pc:docMk/>
          <pc:sldMk cId="2554043535" sldId="303"/>
        </pc:sldMkLst>
      </pc:sldChg>
      <pc:sldChg chg="modSp new del">
        <pc:chgData name="Jackie Ebert" userId="S::jackie.ebert@hsncfl.org::d333ac6b-4f69-475b-8492-2e098c347f4f" providerId="AD" clId="Web-{ACEE2D7E-EF82-FCA1-340E-BF023601C671}" dt="2024-05-13T19:47:59.412" v="729"/>
        <pc:sldMkLst>
          <pc:docMk/>
          <pc:sldMk cId="2935051463" sldId="304"/>
        </pc:sldMkLst>
      </pc:sldChg>
      <pc:sldChg chg="modSp new">
        <pc:chgData name="Jackie Ebert" userId="S::jackie.ebert@hsncfl.org::d333ac6b-4f69-475b-8492-2e098c347f4f" providerId="AD" clId="Web-{ACEE2D7E-EF82-FCA1-340E-BF023601C671}" dt="2024-05-13T20:13:06.535" v="1389" actId="14100"/>
        <pc:sldMkLst>
          <pc:docMk/>
          <pc:sldMk cId="3601299774" sldId="305"/>
        </pc:sldMkLst>
      </pc:sldChg>
      <pc:sldChg chg="modSp new">
        <pc:chgData name="Jackie Ebert" userId="S::jackie.ebert@hsncfl.org::d333ac6b-4f69-475b-8492-2e098c347f4f" providerId="AD" clId="Web-{ACEE2D7E-EF82-FCA1-340E-BF023601C671}" dt="2024-05-13T20:16:32.245" v="1454" actId="20577"/>
        <pc:sldMkLst>
          <pc:docMk/>
          <pc:sldMk cId="3754318320" sldId="306"/>
        </pc:sldMkLst>
      </pc:sldChg>
    </pc:docChg>
  </pc:docChgLst>
  <pc:docChgLst>
    <pc:chgData name="Racquel McGlashen" userId="S::racquel.mcglashen@hsncfl.org::b176834a-a622-4503-95e4-504530bf0724" providerId="AD" clId="Web-{6389D37C-E8C1-B891-4954-A175796EB209}"/>
    <pc:docChg chg="sldOrd">
      <pc:chgData name="Racquel McGlashen" userId="S::racquel.mcglashen@hsncfl.org::b176834a-a622-4503-95e4-504530bf0724" providerId="AD" clId="Web-{6389D37C-E8C1-B891-4954-A175796EB209}" dt="2024-09-09T19:32:12.945" v="0"/>
      <pc:docMkLst>
        <pc:docMk/>
      </pc:docMkLst>
      <pc:sldChg chg="ord">
        <pc:chgData name="Racquel McGlashen" userId="S::racquel.mcglashen@hsncfl.org::b176834a-a622-4503-95e4-504530bf0724" providerId="AD" clId="Web-{6389D37C-E8C1-B891-4954-A175796EB209}" dt="2024-09-09T19:32:12.945" v="0"/>
        <pc:sldMkLst>
          <pc:docMk/>
          <pc:sldMk cId="1250906184" sldId="353"/>
        </pc:sldMkLst>
      </pc:sldChg>
    </pc:docChg>
  </pc:docChgLst>
  <pc:docChgLst>
    <pc:chgData name="Brittney Behr" userId="S::brittney.behr@hsncfl.org::972abdca-d0bc-451b-9b34-a60a3e056020" providerId="AD" clId="Web-{F5B518BE-F368-15D1-91D7-B9922D91B95C}"/>
    <pc:docChg chg="addSld delSld modSld sldOrd">
      <pc:chgData name="Brittney Behr" userId="S::brittney.behr@hsncfl.org::972abdca-d0bc-451b-9b34-a60a3e056020" providerId="AD" clId="Web-{F5B518BE-F368-15D1-91D7-B9922D91B95C}" dt="2024-07-03T18:13:06.430" v="473" actId="20577"/>
      <pc:docMkLst>
        <pc:docMk/>
      </pc:docMkLst>
      <pc:sldChg chg="addSp delSp modSp">
        <pc:chgData name="Brittney Behr" userId="S::brittney.behr@hsncfl.org::972abdca-d0bc-451b-9b34-a60a3e056020" providerId="AD" clId="Web-{F5B518BE-F368-15D1-91D7-B9922D91B95C}" dt="2024-07-03T17:40:44.442" v="7" actId="20577"/>
        <pc:sldMkLst>
          <pc:docMk/>
          <pc:sldMk cId="0" sldId="256"/>
        </pc:sldMkLst>
      </pc:sldChg>
      <pc:sldChg chg="modSp">
        <pc:chgData name="Brittney Behr" userId="S::brittney.behr@hsncfl.org::972abdca-d0bc-451b-9b34-a60a3e056020" providerId="AD" clId="Web-{F5B518BE-F368-15D1-91D7-B9922D91B95C}" dt="2024-07-03T17:43:59.870" v="261" actId="20577"/>
        <pc:sldMkLst>
          <pc:docMk/>
          <pc:sldMk cId="0" sldId="259"/>
        </pc:sldMkLst>
      </pc:sldChg>
      <pc:sldChg chg="modSp">
        <pc:chgData name="Brittney Behr" userId="S::brittney.behr@hsncfl.org::972abdca-d0bc-451b-9b34-a60a3e056020" providerId="AD" clId="Web-{F5B518BE-F368-15D1-91D7-B9922D91B95C}" dt="2024-07-03T17:45:27.186" v="331" actId="20577"/>
        <pc:sldMkLst>
          <pc:docMk/>
          <pc:sldMk cId="0" sldId="261"/>
        </pc:sldMkLst>
      </pc:sldChg>
      <pc:sldChg chg="modSp del">
        <pc:chgData name="Brittney Behr" userId="S::brittney.behr@hsncfl.org::972abdca-d0bc-451b-9b34-a60a3e056020" providerId="AD" clId="Web-{F5B518BE-F368-15D1-91D7-B9922D91B95C}" dt="2024-07-03T18:07:28.794" v="445"/>
        <pc:sldMkLst>
          <pc:docMk/>
          <pc:sldMk cId="0" sldId="263"/>
        </pc:sldMkLst>
      </pc:sldChg>
      <pc:sldChg chg="del">
        <pc:chgData name="Brittney Behr" userId="S::brittney.behr@hsncfl.org::972abdca-d0bc-451b-9b34-a60a3e056020" providerId="AD" clId="Web-{F5B518BE-F368-15D1-91D7-B9922D91B95C}" dt="2024-07-03T18:08:11.483" v="448"/>
        <pc:sldMkLst>
          <pc:docMk/>
          <pc:sldMk cId="0" sldId="265"/>
        </pc:sldMkLst>
      </pc:sldChg>
      <pc:sldChg chg="del">
        <pc:chgData name="Brittney Behr" userId="S::brittney.behr@hsncfl.org::972abdca-d0bc-451b-9b34-a60a3e056020" providerId="AD" clId="Web-{F5B518BE-F368-15D1-91D7-B9922D91B95C}" dt="2024-07-03T18:09:47.830" v="455"/>
        <pc:sldMkLst>
          <pc:docMk/>
          <pc:sldMk cId="0" sldId="276"/>
        </pc:sldMkLst>
      </pc:sldChg>
      <pc:sldChg chg="del">
        <pc:chgData name="Brittney Behr" userId="S::brittney.behr@hsncfl.org::972abdca-d0bc-451b-9b34-a60a3e056020" providerId="AD" clId="Web-{F5B518BE-F368-15D1-91D7-B9922D91B95C}" dt="2024-07-03T18:09:49.877" v="456"/>
        <pc:sldMkLst>
          <pc:docMk/>
          <pc:sldMk cId="0" sldId="280"/>
        </pc:sldMkLst>
      </pc:sldChg>
      <pc:sldChg chg="del">
        <pc:chgData name="Brittney Behr" userId="S::brittney.behr@hsncfl.org::972abdca-d0bc-451b-9b34-a60a3e056020" providerId="AD" clId="Web-{F5B518BE-F368-15D1-91D7-B9922D91B95C}" dt="2024-07-03T18:09:52.095" v="457"/>
        <pc:sldMkLst>
          <pc:docMk/>
          <pc:sldMk cId="0" sldId="281"/>
        </pc:sldMkLst>
      </pc:sldChg>
      <pc:sldChg chg="del">
        <pc:chgData name="Brittney Behr" userId="S::brittney.behr@hsncfl.org::972abdca-d0bc-451b-9b34-a60a3e056020" providerId="AD" clId="Web-{F5B518BE-F368-15D1-91D7-B9922D91B95C}" dt="2024-07-03T18:09:44.033" v="454"/>
        <pc:sldMkLst>
          <pc:docMk/>
          <pc:sldMk cId="0" sldId="283"/>
        </pc:sldMkLst>
      </pc:sldChg>
      <pc:sldChg chg="modSp">
        <pc:chgData name="Brittney Behr" userId="S::brittney.behr@hsncfl.org::972abdca-d0bc-451b-9b34-a60a3e056020" providerId="AD" clId="Web-{F5B518BE-F368-15D1-91D7-B9922D91B95C}" dt="2024-07-03T18:13:06.430" v="473" actId="20577"/>
        <pc:sldMkLst>
          <pc:docMk/>
          <pc:sldMk cId="0" sldId="290"/>
        </pc:sldMkLst>
      </pc:sldChg>
      <pc:sldChg chg="del">
        <pc:chgData name="Brittney Behr" userId="S::brittney.behr@hsncfl.org::972abdca-d0bc-451b-9b34-a60a3e056020" providerId="AD" clId="Web-{F5B518BE-F368-15D1-91D7-B9922D91B95C}" dt="2024-07-03T18:09:54.361" v="458"/>
        <pc:sldMkLst>
          <pc:docMk/>
          <pc:sldMk cId="4129799941" sldId="292"/>
        </pc:sldMkLst>
      </pc:sldChg>
      <pc:sldChg chg="del">
        <pc:chgData name="Brittney Behr" userId="S::brittney.behr@hsncfl.org::972abdca-d0bc-451b-9b34-a60a3e056020" providerId="AD" clId="Web-{F5B518BE-F368-15D1-91D7-B9922D91B95C}" dt="2024-07-03T18:08:14.951" v="449"/>
        <pc:sldMkLst>
          <pc:docMk/>
          <pc:sldMk cId="339515469" sldId="293"/>
        </pc:sldMkLst>
      </pc:sldChg>
      <pc:sldChg chg="del">
        <pc:chgData name="Brittney Behr" userId="S::brittney.behr@hsncfl.org::972abdca-d0bc-451b-9b34-a60a3e056020" providerId="AD" clId="Web-{F5B518BE-F368-15D1-91D7-B9922D91B95C}" dt="2024-07-03T18:08:17.030" v="450"/>
        <pc:sldMkLst>
          <pc:docMk/>
          <pc:sldMk cId="1017073266" sldId="294"/>
        </pc:sldMkLst>
      </pc:sldChg>
      <pc:sldChg chg="del">
        <pc:chgData name="Brittney Behr" userId="S::brittney.behr@hsncfl.org::972abdca-d0bc-451b-9b34-a60a3e056020" providerId="AD" clId="Web-{F5B518BE-F368-15D1-91D7-B9922D91B95C}" dt="2024-07-03T18:08:19.733" v="451"/>
        <pc:sldMkLst>
          <pc:docMk/>
          <pc:sldMk cId="1375909223" sldId="295"/>
        </pc:sldMkLst>
      </pc:sldChg>
      <pc:sldChg chg="del">
        <pc:chgData name="Brittney Behr" userId="S::brittney.behr@hsncfl.org::972abdca-d0bc-451b-9b34-a60a3e056020" providerId="AD" clId="Web-{F5B518BE-F368-15D1-91D7-B9922D91B95C}" dt="2024-07-03T18:09:24.704" v="453"/>
        <pc:sldMkLst>
          <pc:docMk/>
          <pc:sldMk cId="3668435456" sldId="296"/>
        </pc:sldMkLst>
      </pc:sldChg>
      <pc:sldChg chg="del">
        <pc:chgData name="Brittney Behr" userId="S::brittney.behr@hsncfl.org::972abdca-d0bc-451b-9b34-a60a3e056020" providerId="AD" clId="Web-{F5B518BE-F368-15D1-91D7-B9922D91B95C}" dt="2024-07-03T18:06:47.480" v="416"/>
        <pc:sldMkLst>
          <pc:docMk/>
          <pc:sldMk cId="2785516097" sldId="297"/>
        </pc:sldMkLst>
      </pc:sldChg>
      <pc:sldChg chg="del">
        <pc:chgData name="Brittney Behr" userId="S::brittney.behr@hsncfl.org::972abdca-d0bc-451b-9b34-a60a3e056020" providerId="AD" clId="Web-{F5B518BE-F368-15D1-91D7-B9922D91B95C}" dt="2024-07-03T18:06:49.855" v="417"/>
        <pc:sldMkLst>
          <pc:docMk/>
          <pc:sldMk cId="2665843652" sldId="298"/>
        </pc:sldMkLst>
      </pc:sldChg>
      <pc:sldChg chg="del">
        <pc:chgData name="Brittney Behr" userId="S::brittney.behr@hsncfl.org::972abdca-d0bc-451b-9b34-a60a3e056020" providerId="AD" clId="Web-{F5B518BE-F368-15D1-91D7-B9922D91B95C}" dt="2024-07-03T18:07:55.888" v="446"/>
        <pc:sldMkLst>
          <pc:docMk/>
          <pc:sldMk cId="675632183" sldId="299"/>
        </pc:sldMkLst>
      </pc:sldChg>
      <pc:sldChg chg="del">
        <pc:chgData name="Brittney Behr" userId="S::brittney.behr@hsncfl.org::972abdca-d0bc-451b-9b34-a60a3e056020" providerId="AD" clId="Web-{F5B518BE-F368-15D1-91D7-B9922D91B95C}" dt="2024-07-03T18:08:22.608" v="452"/>
        <pc:sldMkLst>
          <pc:docMk/>
          <pc:sldMk cId="680700854" sldId="300"/>
        </pc:sldMkLst>
      </pc:sldChg>
      <pc:sldChg chg="del">
        <pc:chgData name="Brittney Behr" userId="S::brittney.behr@hsncfl.org::972abdca-d0bc-451b-9b34-a60a3e056020" providerId="AD" clId="Web-{F5B518BE-F368-15D1-91D7-B9922D91B95C}" dt="2024-07-03T18:08:01.263" v="447"/>
        <pc:sldMkLst>
          <pc:docMk/>
          <pc:sldMk cId="2084721585" sldId="301"/>
        </pc:sldMkLst>
      </pc:sldChg>
      <pc:sldChg chg="delSp modSp">
        <pc:chgData name="Brittney Behr" userId="S::brittney.behr@hsncfl.org::972abdca-d0bc-451b-9b34-a60a3e056020" providerId="AD" clId="Web-{F5B518BE-F368-15D1-91D7-B9922D91B95C}" dt="2024-07-03T18:00:10.794" v="399" actId="14100"/>
        <pc:sldMkLst>
          <pc:docMk/>
          <pc:sldMk cId="2554043535" sldId="303"/>
        </pc:sldMkLst>
      </pc:sldChg>
      <pc:sldChg chg="del">
        <pc:chgData name="Brittney Behr" userId="S::brittney.behr@hsncfl.org::972abdca-d0bc-451b-9b34-a60a3e056020" providerId="AD" clId="Web-{F5B518BE-F368-15D1-91D7-B9922D91B95C}" dt="2024-07-03T18:06:23.026" v="400"/>
        <pc:sldMkLst>
          <pc:docMk/>
          <pc:sldMk cId="3601299774" sldId="305"/>
        </pc:sldMkLst>
      </pc:sldChg>
      <pc:sldChg chg="del">
        <pc:chgData name="Brittney Behr" userId="S::brittney.behr@hsncfl.org::972abdca-d0bc-451b-9b34-a60a3e056020" providerId="AD" clId="Web-{F5B518BE-F368-15D1-91D7-B9922D91B95C}" dt="2024-07-03T18:06:25.620" v="401"/>
        <pc:sldMkLst>
          <pc:docMk/>
          <pc:sldMk cId="3754318320" sldId="306"/>
        </pc:sldMkLst>
      </pc:sldChg>
      <pc:sldChg chg="del">
        <pc:chgData name="Brittney Behr" userId="S::brittney.behr@hsncfl.org::972abdca-d0bc-451b-9b34-a60a3e056020" providerId="AD" clId="Web-{F5B518BE-F368-15D1-91D7-B9922D91B95C}" dt="2024-07-03T18:09:57.330" v="459"/>
        <pc:sldMkLst>
          <pc:docMk/>
          <pc:sldMk cId="3458174129" sldId="307"/>
        </pc:sldMkLst>
      </pc:sldChg>
      <pc:sldChg chg="modSp">
        <pc:chgData name="Brittney Behr" userId="S::brittney.behr@hsncfl.org::972abdca-d0bc-451b-9b34-a60a3e056020" providerId="AD" clId="Web-{F5B518BE-F368-15D1-91D7-B9922D91B95C}" dt="2024-07-03T18:06:41.277" v="415" actId="20577"/>
        <pc:sldMkLst>
          <pc:docMk/>
          <pc:sldMk cId="2180237045" sldId="308"/>
        </pc:sldMkLst>
      </pc:sldChg>
      <pc:sldChg chg="modSp add replId">
        <pc:chgData name="Brittney Behr" userId="S::brittney.behr@hsncfl.org::972abdca-d0bc-451b-9b34-a60a3e056020" providerId="AD" clId="Web-{F5B518BE-F368-15D1-91D7-B9922D91B95C}" dt="2024-07-03T18:07:25.340" v="444" actId="20577"/>
        <pc:sldMkLst>
          <pc:docMk/>
          <pc:sldMk cId="1554966532" sldId="309"/>
        </pc:sldMkLst>
      </pc:sldChg>
      <pc:sldChg chg="modSp add ord replId addCm">
        <pc:chgData name="Brittney Behr" userId="S::brittney.behr@hsncfl.org::972abdca-d0bc-451b-9b34-a60a3e056020" providerId="AD" clId="Web-{F5B518BE-F368-15D1-91D7-B9922D91B95C}" dt="2024-07-03T18:12:38.539" v="466" actId="20577"/>
        <pc:sldMkLst>
          <pc:docMk/>
          <pc:sldMk cId="3479599708" sldId="310"/>
        </pc:sldMkLst>
        <pc:extLst>
          <p:ext xmlns:p="http://schemas.openxmlformats.org/presentationml/2006/main" uri="{D6D511B9-2390-475A-947B-AFAB55BFBCF1}">
            <pc226:cmChg xmlns:pc226="http://schemas.microsoft.com/office/powerpoint/2022/06/main/command" chg="add">
              <pc226:chgData name="Brittney Behr" userId="S::brittney.behr@hsncfl.org::972abdca-d0bc-451b-9b34-a60a3e056020" providerId="AD" clId="Web-{F5B518BE-F368-15D1-91D7-B9922D91B95C}" dt="2024-07-03T18:10:50.379" v="465"/>
              <pc2:cmMkLst xmlns:pc2="http://schemas.microsoft.com/office/powerpoint/2019/9/main/command">
                <pc:docMk/>
                <pc:sldMk cId="3479599708" sldId="310"/>
                <pc2:cmMk id="{1D3F9030-38E3-4D20-AD0D-13C1C5461C84}"/>
              </pc2:cmMkLst>
            </pc226:cmChg>
          </p:ext>
        </pc:extLst>
      </pc:sldChg>
    </pc:docChg>
  </pc:docChgLst>
  <pc:docChgLst>
    <pc:chgData name="Agustin Paz" userId="S::agustin.paz@hsncfl.org::7639636c-0d4b-4a59-947d-87e86a37add7" providerId="AD" clId="Web-{AC6DE8A1-79FF-622D-F4B5-94580B154669}"/>
    <pc:docChg chg="modSld">
      <pc:chgData name="Agustin Paz" userId="S::agustin.paz@hsncfl.org::7639636c-0d4b-4a59-947d-87e86a37add7" providerId="AD" clId="Web-{AC6DE8A1-79FF-622D-F4B5-94580B154669}" dt="2024-09-05T13:35:22.437" v="70" actId="20577"/>
      <pc:docMkLst>
        <pc:docMk/>
      </pc:docMkLst>
      <pc:sldChg chg="modSp">
        <pc:chgData name="Agustin Paz" userId="S::agustin.paz@hsncfl.org::7639636c-0d4b-4a59-947d-87e86a37add7" providerId="AD" clId="Web-{AC6DE8A1-79FF-622D-F4B5-94580B154669}" dt="2024-09-05T13:33:04.755" v="46" actId="20577"/>
        <pc:sldMkLst>
          <pc:docMk/>
          <pc:sldMk cId="3863983818" sldId="341"/>
        </pc:sldMkLst>
      </pc:sldChg>
      <pc:sldChg chg="modSp">
        <pc:chgData name="Agustin Paz" userId="S::agustin.paz@hsncfl.org::7639636c-0d4b-4a59-947d-87e86a37add7" providerId="AD" clId="Web-{AC6DE8A1-79FF-622D-F4B5-94580B154669}" dt="2024-09-05T13:34:14.448" v="51" actId="20577"/>
        <pc:sldMkLst>
          <pc:docMk/>
          <pc:sldMk cId="3491633730" sldId="343"/>
        </pc:sldMkLst>
      </pc:sldChg>
      <pc:sldChg chg="modSp">
        <pc:chgData name="Agustin Paz" userId="S::agustin.paz@hsncfl.org::7639636c-0d4b-4a59-947d-87e86a37add7" providerId="AD" clId="Web-{AC6DE8A1-79FF-622D-F4B5-94580B154669}" dt="2024-09-05T13:35:22.437" v="70" actId="20577"/>
        <pc:sldMkLst>
          <pc:docMk/>
          <pc:sldMk cId="2511067362" sldId="350"/>
        </pc:sldMkLst>
      </pc:sldChg>
    </pc:docChg>
  </pc:docChgLst>
  <pc:docChgLst>
    <pc:chgData name="Brittney Behr" userId="S::brittney.behr@hsncfl.org::972abdca-d0bc-451b-9b34-a60a3e056020" providerId="AD" clId="Web-{31AF403A-0992-4E6B-CACD-F213CF542B3B}"/>
    <pc:docChg chg="mod addSld delSld modSld sldOrd">
      <pc:chgData name="Brittney Behr" userId="S::brittney.behr@hsncfl.org::972abdca-d0bc-451b-9b34-a60a3e056020" providerId="AD" clId="Web-{31AF403A-0992-4E6B-CACD-F213CF542B3B}" dt="2024-04-29T20:00:14.881" v="626" actId="20577"/>
      <pc:docMkLst>
        <pc:docMk/>
      </pc:docMkLst>
      <pc:sldChg chg="modSp">
        <pc:chgData name="Brittney Behr" userId="S::brittney.behr@hsncfl.org::972abdca-d0bc-451b-9b34-a60a3e056020" providerId="AD" clId="Web-{31AF403A-0992-4E6B-CACD-F213CF542B3B}" dt="2024-04-29T16:35:04.366" v="3" actId="20577"/>
        <pc:sldMkLst>
          <pc:docMk/>
          <pc:sldMk cId="0" sldId="256"/>
        </pc:sldMkLst>
      </pc:sldChg>
      <pc:sldChg chg="modSp">
        <pc:chgData name="Brittney Behr" userId="S::brittney.behr@hsncfl.org::972abdca-d0bc-451b-9b34-a60a3e056020" providerId="AD" clId="Web-{31AF403A-0992-4E6B-CACD-F213CF542B3B}" dt="2024-04-29T16:35:18.991" v="21"/>
        <pc:sldMkLst>
          <pc:docMk/>
          <pc:sldMk cId="0" sldId="258"/>
        </pc:sldMkLst>
      </pc:sldChg>
      <pc:sldChg chg="modSp">
        <pc:chgData name="Brittney Behr" userId="S::brittney.behr@hsncfl.org::972abdca-d0bc-451b-9b34-a60a3e056020" providerId="AD" clId="Web-{31AF403A-0992-4E6B-CACD-F213CF542B3B}" dt="2024-04-29T16:39:22.836" v="198" actId="20577"/>
        <pc:sldMkLst>
          <pc:docMk/>
          <pc:sldMk cId="0" sldId="259"/>
        </pc:sldMkLst>
      </pc:sldChg>
      <pc:sldChg chg="del">
        <pc:chgData name="Brittney Behr" userId="S::brittney.behr@hsncfl.org::972abdca-d0bc-451b-9b34-a60a3e056020" providerId="AD" clId="Web-{31AF403A-0992-4E6B-CACD-F213CF542B3B}" dt="2024-04-29T16:39:36.461" v="199"/>
        <pc:sldMkLst>
          <pc:docMk/>
          <pc:sldMk cId="0" sldId="260"/>
        </pc:sldMkLst>
      </pc:sldChg>
      <pc:sldChg chg="modSp">
        <pc:chgData name="Brittney Behr" userId="S::brittney.behr@hsncfl.org::972abdca-d0bc-451b-9b34-a60a3e056020" providerId="AD" clId="Web-{31AF403A-0992-4E6B-CACD-F213CF542B3B}" dt="2024-04-29T16:40:12.101" v="210" actId="20577"/>
        <pc:sldMkLst>
          <pc:docMk/>
          <pc:sldMk cId="0" sldId="261"/>
        </pc:sldMkLst>
      </pc:sldChg>
      <pc:sldChg chg="del">
        <pc:chgData name="Brittney Behr" userId="S::brittney.behr@hsncfl.org::972abdca-d0bc-451b-9b34-a60a3e056020" providerId="AD" clId="Web-{31AF403A-0992-4E6B-CACD-F213CF542B3B}" dt="2024-04-29T16:40:20.273" v="211"/>
        <pc:sldMkLst>
          <pc:docMk/>
          <pc:sldMk cId="0" sldId="262"/>
        </pc:sldMkLst>
      </pc:sldChg>
      <pc:sldChg chg="addSp delSp modSp addCm">
        <pc:chgData name="Brittney Behr" userId="S::brittney.behr@hsncfl.org::972abdca-d0bc-451b-9b34-a60a3e056020" providerId="AD" clId="Web-{31AF403A-0992-4E6B-CACD-F213CF542B3B}" dt="2024-04-29T16:56:02.825" v="613"/>
        <pc:sldMkLst>
          <pc:docMk/>
          <pc:sldMk cId="0" sldId="263"/>
        </pc:sldMkLst>
        <pc:extLst>
          <p:ext xmlns:p="http://schemas.openxmlformats.org/presentationml/2006/main" uri="{D6D511B9-2390-475A-947B-AFAB55BFBCF1}">
            <pc226:cmChg xmlns:pc226="http://schemas.microsoft.com/office/powerpoint/2022/06/main/command" chg="add">
              <pc226:chgData name="Brittney Behr" userId="S::brittney.behr@hsncfl.org::972abdca-d0bc-451b-9b34-a60a3e056020" providerId="AD" clId="Web-{31AF403A-0992-4E6B-CACD-F213CF542B3B}" dt="2024-04-29T16:56:02.825" v="613"/>
              <pc2:cmMkLst xmlns:pc2="http://schemas.microsoft.com/office/powerpoint/2019/9/main/command">
                <pc:docMk/>
                <pc:sldMk cId="0" sldId="263"/>
                <pc2:cmMk id="{0A48DBAA-79E4-4DFE-B86D-3AC165C82673}"/>
              </pc2:cmMkLst>
            </pc226:cmChg>
          </p:ext>
        </pc:extLst>
      </pc:sldChg>
      <pc:sldChg chg="delSp modSp addCm">
        <pc:chgData name="Brittney Behr" userId="S::brittney.behr@hsncfl.org::972abdca-d0bc-451b-9b34-a60a3e056020" providerId="AD" clId="Web-{31AF403A-0992-4E6B-CACD-F213CF542B3B}" dt="2024-04-29T16:58:32.122" v="614"/>
        <pc:sldMkLst>
          <pc:docMk/>
          <pc:sldMk cId="0" sldId="264"/>
        </pc:sldMkLst>
        <pc:extLst>
          <p:ext xmlns:p="http://schemas.openxmlformats.org/presentationml/2006/main" uri="{D6D511B9-2390-475A-947B-AFAB55BFBCF1}">
            <pc226:cmChg xmlns:pc226="http://schemas.microsoft.com/office/powerpoint/2022/06/main/command" chg="add">
              <pc226:chgData name="Brittney Behr" userId="S::brittney.behr@hsncfl.org::972abdca-d0bc-451b-9b34-a60a3e056020" providerId="AD" clId="Web-{31AF403A-0992-4E6B-CACD-F213CF542B3B}" dt="2024-04-29T16:58:32.122" v="614"/>
              <pc2:cmMkLst xmlns:pc2="http://schemas.microsoft.com/office/powerpoint/2019/9/main/command">
                <pc:docMk/>
                <pc:sldMk cId="0" sldId="264"/>
                <pc2:cmMk id="{CCB99EBF-989B-4A6E-925F-65B7697B770E}"/>
              </pc2:cmMkLst>
            </pc226:cmChg>
          </p:ext>
        </pc:extLst>
      </pc:sldChg>
      <pc:sldChg chg="delSp modSp addCm">
        <pc:chgData name="Brittney Behr" userId="S::brittney.behr@hsncfl.org::972abdca-d0bc-451b-9b34-a60a3e056020" providerId="AD" clId="Web-{31AF403A-0992-4E6B-CACD-F213CF542B3B}" dt="2024-04-29T16:54:42.668" v="610"/>
        <pc:sldMkLst>
          <pc:docMk/>
          <pc:sldMk cId="0" sldId="265"/>
        </pc:sldMkLst>
        <pc:extLst>
          <p:ext xmlns:p="http://schemas.openxmlformats.org/presentationml/2006/main" uri="{D6D511B9-2390-475A-947B-AFAB55BFBCF1}">
            <pc226:cmChg xmlns:pc226="http://schemas.microsoft.com/office/powerpoint/2022/06/main/command" chg="add">
              <pc226:chgData name="Brittney Behr" userId="S::brittney.behr@hsncfl.org::972abdca-d0bc-451b-9b34-a60a3e056020" providerId="AD" clId="Web-{31AF403A-0992-4E6B-CACD-F213CF542B3B}" dt="2024-04-29T16:54:42.668" v="610"/>
              <pc2:cmMkLst xmlns:pc2="http://schemas.microsoft.com/office/powerpoint/2019/9/main/command">
                <pc:docMk/>
                <pc:sldMk cId="0" sldId="265"/>
                <pc2:cmMk id="{0A8D4CA9-B617-4BD1-A1DF-2052CD2ED544}"/>
              </pc2:cmMkLst>
            </pc226:cmChg>
          </p:ext>
        </pc:extLst>
      </pc:sldChg>
      <pc:sldChg chg="del">
        <pc:chgData name="Brittney Behr" userId="S::brittney.behr@hsncfl.org::972abdca-d0bc-451b-9b34-a60a3e056020" providerId="AD" clId="Web-{31AF403A-0992-4E6B-CACD-F213CF542B3B}" dt="2024-04-29T16:41:39.508" v="257"/>
        <pc:sldMkLst>
          <pc:docMk/>
          <pc:sldMk cId="0" sldId="266"/>
        </pc:sldMkLst>
      </pc:sldChg>
      <pc:sldChg chg="modSp addCm">
        <pc:chgData name="Brittney Behr" userId="S::brittney.behr@hsncfl.org::972abdca-d0bc-451b-9b34-a60a3e056020" providerId="AD" clId="Web-{31AF403A-0992-4E6B-CACD-F213CF542B3B}" dt="2024-04-29T16:54:51.699" v="611"/>
        <pc:sldMkLst>
          <pc:docMk/>
          <pc:sldMk cId="0" sldId="267"/>
        </pc:sldMkLst>
        <pc:extLst>
          <p:ext xmlns:p="http://schemas.openxmlformats.org/presentationml/2006/main" uri="{D6D511B9-2390-475A-947B-AFAB55BFBCF1}">
            <pc226:cmChg xmlns:pc226="http://schemas.microsoft.com/office/powerpoint/2022/06/main/command" chg="add">
              <pc226:chgData name="Brittney Behr" userId="S::brittney.behr@hsncfl.org::972abdca-d0bc-451b-9b34-a60a3e056020" providerId="AD" clId="Web-{31AF403A-0992-4E6B-CACD-F213CF542B3B}" dt="2024-04-29T16:54:51.699" v="611"/>
              <pc2:cmMkLst xmlns:pc2="http://schemas.microsoft.com/office/powerpoint/2019/9/main/command">
                <pc:docMk/>
                <pc:sldMk cId="0" sldId="267"/>
                <pc2:cmMk id="{637C3201-A922-4BF6-A383-4B633B7E3DF2}"/>
              </pc2:cmMkLst>
            </pc226:cmChg>
          </p:ext>
        </pc:extLst>
      </pc:sldChg>
      <pc:sldChg chg="addSp delSp modSp addCm">
        <pc:chgData name="Brittney Behr" userId="S::brittney.behr@hsncfl.org::972abdca-d0bc-451b-9b34-a60a3e056020" providerId="AD" clId="Web-{31AF403A-0992-4E6B-CACD-F213CF542B3B}" dt="2024-04-29T16:54:59.949" v="612"/>
        <pc:sldMkLst>
          <pc:docMk/>
          <pc:sldMk cId="0" sldId="268"/>
        </pc:sldMkLst>
        <pc:extLst>
          <p:ext xmlns:p="http://schemas.openxmlformats.org/presentationml/2006/main" uri="{D6D511B9-2390-475A-947B-AFAB55BFBCF1}">
            <pc226:cmChg xmlns:pc226="http://schemas.microsoft.com/office/powerpoint/2022/06/main/command" chg="add">
              <pc226:chgData name="Brittney Behr" userId="S::brittney.behr@hsncfl.org::972abdca-d0bc-451b-9b34-a60a3e056020" providerId="AD" clId="Web-{31AF403A-0992-4E6B-CACD-F213CF542B3B}" dt="2024-04-29T16:54:59.949" v="612"/>
              <pc2:cmMkLst xmlns:pc2="http://schemas.microsoft.com/office/powerpoint/2019/9/main/command">
                <pc:docMk/>
                <pc:sldMk cId="0" sldId="268"/>
                <pc2:cmMk id="{209802E4-CF1C-4CBE-9952-CBE33DB6EE28}"/>
              </pc2:cmMkLst>
            </pc226:cmChg>
          </p:ext>
        </pc:extLst>
      </pc:sldChg>
      <pc:sldChg chg="del">
        <pc:chgData name="Brittney Behr" userId="S::brittney.behr@hsncfl.org::972abdca-d0bc-451b-9b34-a60a3e056020" providerId="AD" clId="Web-{31AF403A-0992-4E6B-CACD-F213CF542B3B}" dt="2024-04-29T16:42:02.586" v="266"/>
        <pc:sldMkLst>
          <pc:docMk/>
          <pc:sldMk cId="0" sldId="269"/>
        </pc:sldMkLst>
      </pc:sldChg>
      <pc:sldChg chg="del">
        <pc:chgData name="Brittney Behr" userId="S::brittney.behr@hsncfl.org::972abdca-d0bc-451b-9b34-a60a3e056020" providerId="AD" clId="Web-{31AF403A-0992-4E6B-CACD-F213CF542B3B}" dt="2024-04-29T16:42:04.305" v="267"/>
        <pc:sldMkLst>
          <pc:docMk/>
          <pc:sldMk cId="0" sldId="270"/>
        </pc:sldMkLst>
      </pc:sldChg>
      <pc:sldChg chg="del">
        <pc:chgData name="Brittney Behr" userId="S::brittney.behr@hsncfl.org::972abdca-d0bc-451b-9b34-a60a3e056020" providerId="AD" clId="Web-{31AF403A-0992-4E6B-CACD-F213CF542B3B}" dt="2024-04-29T16:42:05.883" v="268"/>
        <pc:sldMkLst>
          <pc:docMk/>
          <pc:sldMk cId="0" sldId="271"/>
        </pc:sldMkLst>
      </pc:sldChg>
      <pc:sldChg chg="del">
        <pc:chgData name="Brittney Behr" userId="S::brittney.behr@hsncfl.org::972abdca-d0bc-451b-9b34-a60a3e056020" providerId="AD" clId="Web-{31AF403A-0992-4E6B-CACD-F213CF542B3B}" dt="2024-04-29T16:42:08.305" v="269"/>
        <pc:sldMkLst>
          <pc:docMk/>
          <pc:sldMk cId="0" sldId="272"/>
        </pc:sldMkLst>
      </pc:sldChg>
      <pc:sldChg chg="del">
        <pc:chgData name="Brittney Behr" userId="S::brittney.behr@hsncfl.org::972abdca-d0bc-451b-9b34-a60a3e056020" providerId="AD" clId="Web-{31AF403A-0992-4E6B-CACD-F213CF542B3B}" dt="2024-04-29T16:42:11.102" v="270"/>
        <pc:sldMkLst>
          <pc:docMk/>
          <pc:sldMk cId="0" sldId="273"/>
        </pc:sldMkLst>
      </pc:sldChg>
      <pc:sldChg chg="del">
        <pc:chgData name="Brittney Behr" userId="S::brittney.behr@hsncfl.org::972abdca-d0bc-451b-9b34-a60a3e056020" providerId="AD" clId="Web-{31AF403A-0992-4E6B-CACD-F213CF542B3B}" dt="2024-04-29T16:42:12.649" v="271"/>
        <pc:sldMkLst>
          <pc:docMk/>
          <pc:sldMk cId="0" sldId="274"/>
        </pc:sldMkLst>
      </pc:sldChg>
      <pc:sldChg chg="del">
        <pc:chgData name="Brittney Behr" userId="S::brittney.behr@hsncfl.org::972abdca-d0bc-451b-9b34-a60a3e056020" providerId="AD" clId="Web-{31AF403A-0992-4E6B-CACD-F213CF542B3B}" dt="2024-04-29T16:42:26.540" v="274"/>
        <pc:sldMkLst>
          <pc:docMk/>
          <pc:sldMk cId="0" sldId="275"/>
        </pc:sldMkLst>
      </pc:sldChg>
      <pc:sldChg chg="del">
        <pc:chgData name="Brittney Behr" userId="S::brittney.behr@hsncfl.org::972abdca-d0bc-451b-9b34-a60a3e056020" providerId="AD" clId="Web-{31AF403A-0992-4E6B-CACD-F213CF542B3B}" dt="2024-04-29T16:42:16.289" v="273"/>
        <pc:sldMkLst>
          <pc:docMk/>
          <pc:sldMk cId="0" sldId="276"/>
        </pc:sldMkLst>
      </pc:sldChg>
      <pc:sldChg chg="del ord">
        <pc:chgData name="Brittney Behr" userId="S::brittney.behr@hsncfl.org::972abdca-d0bc-451b-9b34-a60a3e056020" providerId="AD" clId="Web-{31AF403A-0992-4E6B-CACD-F213CF542B3B}" dt="2024-04-29T16:44:19.462" v="280"/>
        <pc:sldMkLst>
          <pc:docMk/>
          <pc:sldMk cId="0" sldId="277"/>
        </pc:sldMkLst>
      </pc:sldChg>
      <pc:sldChg chg="del">
        <pc:chgData name="Brittney Behr" userId="S::brittney.behr@hsncfl.org::972abdca-d0bc-451b-9b34-a60a3e056020" providerId="AD" clId="Web-{31AF403A-0992-4E6B-CACD-F213CF542B3B}" dt="2024-04-29T16:44:16.868" v="279"/>
        <pc:sldMkLst>
          <pc:docMk/>
          <pc:sldMk cId="0" sldId="278"/>
        </pc:sldMkLst>
      </pc:sldChg>
      <pc:sldChg chg="del">
        <pc:chgData name="Brittney Behr" userId="S::brittney.behr@hsncfl.org::972abdca-d0bc-451b-9b34-a60a3e056020" providerId="AD" clId="Web-{31AF403A-0992-4E6B-CACD-F213CF542B3B}" dt="2024-04-29T16:43:33.118" v="277"/>
        <pc:sldMkLst>
          <pc:docMk/>
          <pc:sldMk cId="0" sldId="279"/>
        </pc:sldMkLst>
      </pc:sldChg>
      <pc:sldChg chg="ord delCm">
        <pc:chgData name="Brittney Behr" userId="S::brittney.behr@hsncfl.org::972abdca-d0bc-451b-9b34-a60a3e056020" providerId="AD" clId="Web-{31AF403A-0992-4E6B-CACD-F213CF542B3B}" dt="2024-04-29T16:52:53.214" v="598"/>
        <pc:sldMkLst>
          <pc:docMk/>
          <pc:sldMk cId="0" sldId="280"/>
        </pc:sldMkLst>
      </pc:sldChg>
      <pc:sldChg chg="ord">
        <pc:chgData name="Brittney Behr" userId="S::brittney.behr@hsncfl.org::972abdca-d0bc-451b-9b34-a60a3e056020" providerId="AD" clId="Web-{31AF403A-0992-4E6B-CACD-F213CF542B3B}" dt="2024-04-29T16:43:45.009" v="278"/>
        <pc:sldMkLst>
          <pc:docMk/>
          <pc:sldMk cId="0" sldId="281"/>
        </pc:sldMkLst>
      </pc:sldChg>
      <pc:sldChg chg="del">
        <pc:chgData name="Brittney Behr" userId="S::brittney.behr@hsncfl.org::972abdca-d0bc-451b-9b34-a60a3e056020" providerId="AD" clId="Web-{31AF403A-0992-4E6B-CACD-F213CF542B3B}" dt="2024-04-29T16:44:22.712" v="281"/>
        <pc:sldMkLst>
          <pc:docMk/>
          <pc:sldMk cId="0" sldId="282"/>
        </pc:sldMkLst>
      </pc:sldChg>
      <pc:sldChg chg="ord">
        <pc:chgData name="Brittney Behr" userId="S::brittney.behr@hsncfl.org::972abdca-d0bc-451b-9b34-a60a3e056020" providerId="AD" clId="Web-{31AF403A-0992-4E6B-CACD-F213CF542B3B}" dt="2024-04-29T16:44:50.665" v="282"/>
        <pc:sldMkLst>
          <pc:docMk/>
          <pc:sldMk cId="0" sldId="283"/>
        </pc:sldMkLst>
      </pc:sldChg>
      <pc:sldChg chg="modSp ord addCm">
        <pc:chgData name="Brittney Behr" userId="S::brittney.behr@hsncfl.org::972abdca-d0bc-451b-9b34-a60a3e056020" providerId="AD" clId="Web-{31AF403A-0992-4E6B-CACD-F213CF542B3B}" dt="2024-04-29T16:53:56.621" v="606"/>
        <pc:sldMkLst>
          <pc:docMk/>
          <pc:sldMk cId="0" sldId="284"/>
        </pc:sldMkLst>
        <pc:extLst>
          <p:ext xmlns:p="http://schemas.openxmlformats.org/presentationml/2006/main" uri="{D6D511B9-2390-475A-947B-AFAB55BFBCF1}">
            <pc226:cmChg xmlns:pc226="http://schemas.microsoft.com/office/powerpoint/2022/06/main/command" chg="add">
              <pc226:chgData name="Brittney Behr" userId="S::brittney.behr@hsncfl.org::972abdca-d0bc-451b-9b34-a60a3e056020" providerId="AD" clId="Web-{31AF403A-0992-4E6B-CACD-F213CF542B3B}" dt="2024-04-29T16:53:56.621" v="606"/>
              <pc2:cmMkLst xmlns:pc2="http://schemas.microsoft.com/office/powerpoint/2019/9/main/command">
                <pc:docMk/>
                <pc:sldMk cId="0" sldId="284"/>
                <pc2:cmMk id="{2A6A2854-862D-4AA4-B200-81C945CB855F}"/>
              </pc2:cmMkLst>
            </pc226:cmChg>
          </p:ext>
        </pc:extLst>
      </pc:sldChg>
      <pc:sldChg chg="ord addCm">
        <pc:chgData name="Brittney Behr" userId="S::brittney.behr@hsncfl.org::972abdca-d0bc-451b-9b34-a60a3e056020" providerId="AD" clId="Web-{31AF403A-0992-4E6B-CACD-F213CF542B3B}" dt="2024-04-29T16:54:04.027" v="607"/>
        <pc:sldMkLst>
          <pc:docMk/>
          <pc:sldMk cId="0" sldId="285"/>
        </pc:sldMkLst>
        <pc:extLst>
          <p:ext xmlns:p="http://schemas.openxmlformats.org/presentationml/2006/main" uri="{D6D511B9-2390-475A-947B-AFAB55BFBCF1}">
            <pc226:cmChg xmlns:pc226="http://schemas.microsoft.com/office/powerpoint/2022/06/main/command" chg="add">
              <pc226:chgData name="Brittney Behr" userId="S::brittney.behr@hsncfl.org::972abdca-d0bc-451b-9b34-a60a3e056020" providerId="AD" clId="Web-{31AF403A-0992-4E6B-CACD-F213CF542B3B}" dt="2024-04-29T16:54:04.027" v="607"/>
              <pc2:cmMkLst xmlns:pc2="http://schemas.microsoft.com/office/powerpoint/2019/9/main/command">
                <pc:docMk/>
                <pc:sldMk cId="0" sldId="285"/>
                <pc2:cmMk id="{04557C32-0290-4C00-89E6-2B229025079D}"/>
              </pc2:cmMkLst>
            </pc226:cmChg>
          </p:ext>
        </pc:extLst>
      </pc:sldChg>
      <pc:sldChg chg="ord addCm">
        <pc:chgData name="Brittney Behr" userId="S::brittney.behr@hsncfl.org::972abdca-d0bc-451b-9b34-a60a3e056020" providerId="AD" clId="Web-{31AF403A-0992-4E6B-CACD-F213CF542B3B}" dt="2024-04-29T16:54:14.262" v="608"/>
        <pc:sldMkLst>
          <pc:docMk/>
          <pc:sldMk cId="0" sldId="286"/>
        </pc:sldMkLst>
        <pc:extLst>
          <p:ext xmlns:p="http://schemas.openxmlformats.org/presentationml/2006/main" uri="{D6D511B9-2390-475A-947B-AFAB55BFBCF1}">
            <pc226:cmChg xmlns:pc226="http://schemas.microsoft.com/office/powerpoint/2022/06/main/command" chg="add">
              <pc226:chgData name="Brittney Behr" userId="S::brittney.behr@hsncfl.org::972abdca-d0bc-451b-9b34-a60a3e056020" providerId="AD" clId="Web-{31AF403A-0992-4E6B-CACD-F213CF542B3B}" dt="2024-04-29T16:54:14.262" v="608"/>
              <pc2:cmMkLst xmlns:pc2="http://schemas.microsoft.com/office/powerpoint/2019/9/main/command">
                <pc:docMk/>
                <pc:sldMk cId="0" sldId="286"/>
                <pc2:cmMk id="{B35BFD9E-223E-44D9-8CEE-E218660B22A0}"/>
              </pc2:cmMkLst>
            </pc226:cmChg>
          </p:ext>
        </pc:extLst>
      </pc:sldChg>
      <pc:sldChg chg="ord addCm">
        <pc:chgData name="Brittney Behr" userId="S::brittney.behr@hsncfl.org::972abdca-d0bc-451b-9b34-a60a3e056020" providerId="AD" clId="Web-{31AF403A-0992-4E6B-CACD-F213CF542B3B}" dt="2024-04-29T16:54:25.496" v="609"/>
        <pc:sldMkLst>
          <pc:docMk/>
          <pc:sldMk cId="0" sldId="287"/>
        </pc:sldMkLst>
        <pc:extLst>
          <p:ext xmlns:p="http://schemas.openxmlformats.org/presentationml/2006/main" uri="{D6D511B9-2390-475A-947B-AFAB55BFBCF1}">
            <pc226:cmChg xmlns:pc226="http://schemas.microsoft.com/office/powerpoint/2022/06/main/command" chg="add">
              <pc226:chgData name="Brittney Behr" userId="S::brittney.behr@hsncfl.org::972abdca-d0bc-451b-9b34-a60a3e056020" providerId="AD" clId="Web-{31AF403A-0992-4E6B-CACD-F213CF542B3B}" dt="2024-04-29T16:54:25.496" v="609"/>
              <pc2:cmMkLst xmlns:pc2="http://schemas.microsoft.com/office/powerpoint/2019/9/main/command">
                <pc:docMk/>
                <pc:sldMk cId="0" sldId="287"/>
                <pc2:cmMk id="{E97A991E-9158-4B0E-9928-D35911B40DEB}"/>
              </pc2:cmMkLst>
            </pc226:cmChg>
          </p:ext>
        </pc:extLst>
      </pc:sldChg>
      <pc:sldChg chg="modSp">
        <pc:chgData name="Brittney Behr" userId="S::brittney.behr@hsncfl.org::972abdca-d0bc-451b-9b34-a60a3e056020" providerId="AD" clId="Web-{31AF403A-0992-4E6B-CACD-F213CF542B3B}" dt="2024-04-29T16:53:27.355" v="603" actId="20577"/>
        <pc:sldMkLst>
          <pc:docMk/>
          <pc:sldMk cId="0" sldId="290"/>
        </pc:sldMkLst>
      </pc:sldChg>
      <pc:sldChg chg="new del">
        <pc:chgData name="Brittney Behr" userId="S::brittney.behr@hsncfl.org::972abdca-d0bc-451b-9b34-a60a3e056020" providerId="AD" clId="Web-{31AF403A-0992-4E6B-CACD-F213CF542B3B}" dt="2024-04-29T16:46:27.119" v="288"/>
        <pc:sldMkLst>
          <pc:docMk/>
          <pc:sldMk cId="3056681696" sldId="292"/>
        </pc:sldMkLst>
      </pc:sldChg>
      <pc:sldChg chg="addSp delSp modSp add replId">
        <pc:chgData name="Brittney Behr" userId="S::brittney.behr@hsncfl.org::972abdca-d0bc-451b-9b34-a60a3e056020" providerId="AD" clId="Web-{31AF403A-0992-4E6B-CACD-F213CF542B3B}" dt="2024-04-29T20:00:14.881" v="626" actId="20577"/>
        <pc:sldMkLst>
          <pc:docMk/>
          <pc:sldMk cId="4129799941" sldId="292"/>
        </pc:sldMkLst>
      </pc:sldChg>
    </pc:docChg>
  </pc:docChgLst>
  <pc:docChgLst>
    <pc:chgData name="Brittney Behr" userId="S::brittney.behr@hsncfl.org::972abdca-d0bc-451b-9b34-a60a3e056020" providerId="AD" clId="Web-{ADED4EA3-421E-FD58-1628-4F104A5E7C94}"/>
    <pc:docChg chg="modSld">
      <pc:chgData name="Brittney Behr" userId="S::brittney.behr@hsncfl.org::972abdca-d0bc-451b-9b34-a60a3e056020" providerId="AD" clId="Web-{ADED4EA3-421E-FD58-1628-4F104A5E7C94}" dt="2025-01-10T17:55:12.036" v="113" actId="20577"/>
      <pc:docMkLst>
        <pc:docMk/>
      </pc:docMkLst>
      <pc:sldChg chg="modSp">
        <pc:chgData name="Brittney Behr" userId="S::brittney.behr@hsncfl.org::972abdca-d0bc-451b-9b34-a60a3e056020" providerId="AD" clId="Web-{ADED4EA3-421E-FD58-1628-4F104A5E7C94}" dt="2025-01-10T17:51:30.668" v="50" actId="20577"/>
        <pc:sldMkLst>
          <pc:docMk/>
          <pc:sldMk cId="0" sldId="261"/>
        </pc:sldMkLst>
        <pc:spChg chg="mod">
          <ac:chgData name="Brittney Behr" userId="S::brittney.behr@hsncfl.org::972abdca-d0bc-451b-9b34-a60a3e056020" providerId="AD" clId="Web-{ADED4EA3-421E-FD58-1628-4F104A5E7C94}" dt="2025-01-10T17:51:30.668" v="50" actId="20577"/>
          <ac:spMkLst>
            <pc:docMk/>
            <pc:sldMk cId="0" sldId="261"/>
            <ac:spMk id="98" creationId="{00000000-0000-0000-0000-000000000000}"/>
          </ac:spMkLst>
        </pc:spChg>
      </pc:sldChg>
      <pc:sldChg chg="modSp">
        <pc:chgData name="Brittney Behr" userId="S::brittney.behr@hsncfl.org::972abdca-d0bc-451b-9b34-a60a3e056020" providerId="AD" clId="Web-{ADED4EA3-421E-FD58-1628-4F104A5E7C94}" dt="2025-01-10T17:52:57.906" v="55" actId="20577"/>
        <pc:sldMkLst>
          <pc:docMk/>
          <pc:sldMk cId="2085230976" sldId="293"/>
        </pc:sldMkLst>
        <pc:spChg chg="mod">
          <ac:chgData name="Brittney Behr" userId="S::brittney.behr@hsncfl.org::972abdca-d0bc-451b-9b34-a60a3e056020" providerId="AD" clId="Web-{ADED4EA3-421E-FD58-1628-4F104A5E7C94}" dt="2025-01-10T17:52:57.906" v="55" actId="20577"/>
          <ac:spMkLst>
            <pc:docMk/>
            <pc:sldMk cId="2085230976" sldId="293"/>
            <ac:spMk id="3" creationId="{6E28CCB5-C49F-19C4-48C0-C5BEDD60FCB7}"/>
          </ac:spMkLst>
        </pc:spChg>
      </pc:sldChg>
      <pc:sldChg chg="modSp">
        <pc:chgData name="Brittney Behr" userId="S::brittney.behr@hsncfl.org::972abdca-d0bc-451b-9b34-a60a3e056020" providerId="AD" clId="Web-{ADED4EA3-421E-FD58-1628-4F104A5E7C94}" dt="2025-01-10T17:53:31.563" v="89" actId="1076"/>
        <pc:sldMkLst>
          <pc:docMk/>
          <pc:sldMk cId="377749828" sldId="294"/>
        </pc:sldMkLst>
        <pc:spChg chg="mod">
          <ac:chgData name="Brittney Behr" userId="S::brittney.behr@hsncfl.org::972abdca-d0bc-451b-9b34-a60a3e056020" providerId="AD" clId="Web-{ADED4EA3-421E-FD58-1628-4F104A5E7C94}" dt="2025-01-10T17:53:28.173" v="86" actId="20577"/>
          <ac:spMkLst>
            <pc:docMk/>
            <pc:sldMk cId="377749828" sldId="294"/>
            <ac:spMk id="3" creationId="{5C8677CE-CE17-08C8-F6D3-BE2844CA1BFD}"/>
          </ac:spMkLst>
        </pc:spChg>
        <pc:picChg chg="mod">
          <ac:chgData name="Brittney Behr" userId="S::brittney.behr@hsncfl.org::972abdca-d0bc-451b-9b34-a60a3e056020" providerId="AD" clId="Web-{ADED4EA3-421E-FD58-1628-4F104A5E7C94}" dt="2025-01-10T17:53:31.563" v="89" actId="1076"/>
          <ac:picMkLst>
            <pc:docMk/>
            <pc:sldMk cId="377749828" sldId="294"/>
            <ac:picMk id="14" creationId="{D0D6CFEE-C539-9A99-5D3B-FA97AC4D8D41}"/>
          </ac:picMkLst>
        </pc:picChg>
      </pc:sldChg>
      <pc:sldChg chg="modSp">
        <pc:chgData name="Brittney Behr" userId="S::brittney.behr@hsncfl.org::972abdca-d0bc-451b-9b34-a60a3e056020" providerId="AD" clId="Web-{ADED4EA3-421E-FD58-1628-4F104A5E7C94}" dt="2025-01-10T17:55:12.036" v="113" actId="20577"/>
        <pc:sldMkLst>
          <pc:docMk/>
          <pc:sldMk cId="567104446" sldId="299"/>
        </pc:sldMkLst>
        <pc:spChg chg="mod">
          <ac:chgData name="Brittney Behr" userId="S::brittney.behr@hsncfl.org::972abdca-d0bc-451b-9b34-a60a3e056020" providerId="AD" clId="Web-{ADED4EA3-421E-FD58-1628-4F104A5E7C94}" dt="2025-01-10T17:55:12.036" v="113" actId="20577"/>
          <ac:spMkLst>
            <pc:docMk/>
            <pc:sldMk cId="567104446" sldId="299"/>
            <ac:spMk id="3" creationId="{83675AB5-A10D-E9B7-70F8-05C40E75DF02}"/>
          </ac:spMkLst>
        </pc:spChg>
      </pc:sldChg>
    </pc:docChg>
  </pc:docChgLst>
  <pc:docChgLst>
    <pc:chgData name="Brittney Behr" userId="S::brittney.behr@hsncfl.org::972abdca-d0bc-451b-9b34-a60a3e056020" providerId="AD" clId="Web-{F9D485A7-7A1A-7D66-D0AD-650CD0E5AF5F}"/>
    <pc:docChg chg="modSld">
      <pc:chgData name="Brittney Behr" userId="S::brittney.behr@hsncfl.org::972abdca-d0bc-451b-9b34-a60a3e056020" providerId="AD" clId="Web-{F9D485A7-7A1A-7D66-D0AD-650CD0E5AF5F}" dt="2024-09-09T14:38:49.029" v="56" actId="20577"/>
      <pc:docMkLst>
        <pc:docMk/>
      </pc:docMkLst>
      <pc:sldChg chg="modSp">
        <pc:chgData name="Brittney Behr" userId="S::brittney.behr@hsncfl.org::972abdca-d0bc-451b-9b34-a60a3e056020" providerId="AD" clId="Web-{F9D485A7-7A1A-7D66-D0AD-650CD0E5AF5F}" dt="2024-09-09T14:38:49.029" v="56" actId="20577"/>
        <pc:sldMkLst>
          <pc:docMk/>
          <pc:sldMk cId="0" sldId="259"/>
        </pc:sldMkLst>
      </pc:sldChg>
      <pc:sldChg chg="mod modShow">
        <pc:chgData name="Brittney Behr" userId="S::brittney.behr@hsncfl.org::972abdca-d0bc-451b-9b34-a60a3e056020" providerId="AD" clId="Web-{F9D485A7-7A1A-7D66-D0AD-650CD0E5AF5F}" dt="2024-09-09T14:37:23.714" v="53"/>
        <pc:sldMkLst>
          <pc:docMk/>
          <pc:sldMk cId="1870081900" sldId="334"/>
        </pc:sldMkLst>
      </pc:sldChg>
      <pc:sldChg chg="addSp delSp modSp">
        <pc:chgData name="Brittney Behr" userId="S::brittney.behr@hsncfl.org::972abdca-d0bc-451b-9b34-a60a3e056020" providerId="AD" clId="Web-{F9D485A7-7A1A-7D66-D0AD-650CD0E5AF5F}" dt="2024-09-09T13:02:09.946" v="52" actId="1076"/>
        <pc:sldMkLst>
          <pc:docMk/>
          <pc:sldMk cId="56697010" sldId="340"/>
        </pc:sldMkLst>
      </pc:sldChg>
    </pc:docChg>
  </pc:docChgLst>
  <pc:docChgLst>
    <pc:chgData name="Guest User" userId="S::urn:spo:anon#8d0c951fd9b01e46a40a111cbfc6689157b13e37106b94bd73b6a3f7501ba493::" providerId="AD" clId="Web-{67632947-E1B1-F2DE-D760-EF2DAEC79E55}"/>
    <pc:docChg chg="modSld">
      <pc:chgData name="Guest User" userId="S::urn:spo:anon#8d0c951fd9b01e46a40a111cbfc6689157b13e37106b94bd73b6a3f7501ba493::" providerId="AD" clId="Web-{67632947-E1B1-F2DE-D760-EF2DAEC79E55}" dt="2024-05-08T15:28:02.075" v="6"/>
      <pc:docMkLst>
        <pc:docMk/>
      </pc:docMkLst>
      <pc:sldChg chg="addSp delSp modSp">
        <pc:chgData name="Guest User" userId="S::urn:spo:anon#8d0c951fd9b01e46a40a111cbfc6689157b13e37106b94bd73b6a3f7501ba493::" providerId="AD" clId="Web-{67632947-E1B1-F2DE-D760-EF2DAEC79E55}" dt="2024-05-08T15:28:02.075" v="6"/>
        <pc:sldMkLst>
          <pc:docMk/>
          <pc:sldMk cId="0" sldId="264"/>
        </pc:sldMkLst>
      </pc:sldChg>
    </pc:docChg>
  </pc:docChgLst>
</pc:chgInfo>
</file>

<file path=ppt/comments/modernComment_105_0.xml><?xml version="1.0" encoding="utf-8"?>
<p188:cmLst xmlns:a="http://schemas.openxmlformats.org/drawingml/2006/main" xmlns:r="http://schemas.openxmlformats.org/officeDocument/2006/relationships" xmlns:p188="http://schemas.microsoft.com/office/powerpoint/2018/8/main">
  <p188:cm id="{9CF4B85F-8436-4CBA-AE36-4230EAB2C614}" authorId="{49DDC3B6-7CE9-3CE5-D91B-BF3D6582721A}" status="resolved" created="2024-09-09T18:53:20.392" startDate="2024-09-09T18:53:20.392" dueDate="2024-09-09T18:53:20.392" assignedTo="{AE8AFE8F-63C9-5A7E-3583-D2B7FFDECF21}" complete="100000" title="@Brittney Behr i think this slide just needs to be updated/reorganized to follow the content of the slides">
    <pc:sldMkLst xmlns:pc="http://schemas.microsoft.com/office/powerpoint/2013/main/command">
      <pc:docMk/>
      <pc:sldMk cId="0" sldId="261"/>
    </pc:sldMkLst>
    <p188:replyLst>
      <p188:reply id="{34F4B17E-04E2-4B11-AEB5-C2726FB4699E}" authorId="{DBA0546B-AEA1-9C86-5DC5-A40EC6E25D16}" created="2024-09-10T13:16:46.920">
        <p188:txBody>
          <a:bodyPr/>
          <a:lstStyle/>
          <a:p>
            <a:r>
              <a:rPr lang="en-US"/>
              <a:t>[@Racquel McGlashen] how's this?</a:t>
            </a:r>
          </a:p>
        </p188:txBody>
      </p188:reply>
      <p188:reply id="{5BE4AEB4-C60E-40FA-B52A-3CFEEC19C353}" authorId="{49DDC3B6-7CE9-3CE5-D91B-BF3D6582721A}" created="2024-09-10T13:32:02.365">
        <p188:txBody>
          <a:bodyPr/>
          <a:lstStyle/>
          <a:p>
            <a:r>
              <a:rPr lang="en-US"/>
              <a:t>Looks good, thanks!</a:t>
            </a:r>
          </a:p>
        </p188:txBody>
      </p188:reply>
    </p188:replyLst>
    <p188:txBody>
      <a:bodyPr/>
      <a:lstStyle/>
      <a:p>
        <a:r>
          <a:rPr lang="en-US"/>
          <a:t>[@Brittney Behr] i think this slide just needs to be updated/reorganized to follow the content of the slides</a:t>
        </a:r>
      </a:p>
    </p188:txBody>
    <p188:extLst>
      <p:ext xmlns:p="http://schemas.openxmlformats.org/presentationml/2006/main" uri="{5BB2D875-25FF-4072-B9AC-8F64D62656EB}">
        <p228:taskDetails xmlns:p228="http://schemas.microsoft.com/office/powerpoint/2022/08/main">
          <p228:history>
            <p228:event time="2024-09-09T18:53:20.392" id="{FA722C52-6019-42F2-826E-AA2908334F10}">
              <p228:atrbtn authorId="{49DDC3B6-7CE9-3CE5-D91B-BF3D6582721A}"/>
              <p228:anchr>
                <p228:comment id="{9CF4B85F-8436-4CBA-AE36-4230EAB2C614}"/>
              </p228:anchr>
              <p228:add/>
            </p228:event>
            <p228:event time="2024-09-09T18:53:20.392" id="{06D0F6F7-2526-42C4-A99D-730B12051EFF}">
              <p228:atrbtn authorId="{49DDC3B6-7CE9-3CE5-D91B-BF3D6582721A}"/>
              <p228:anchr>
                <p228:comment id="{9CF4B85F-8436-4CBA-AE36-4230EAB2C614}"/>
              </p228:anchr>
              <p228:asgn authorId="{AE8AFE8F-63C9-5A7E-3583-D2B7FFDECF21}"/>
            </p228:event>
            <p228:event time="2024-09-09T18:53:20.392" id="{E8929880-67C1-4C0C-B4CE-FC2639B36836}">
              <p228:atrbtn authorId="{49DDC3B6-7CE9-3CE5-D91B-BF3D6582721A}"/>
              <p228:anchr>
                <p228:comment id="{9CF4B85F-8436-4CBA-AE36-4230EAB2C614}"/>
              </p228:anchr>
              <p228:title val="@Brittney Behr i think this slide just needs to be updated/reorganized to follow the content of the slides"/>
            </p228:event>
            <p228:event time="2024-09-09T18:53:20.392" id="{90DC1297-072B-421D-95CD-6F9D5E7DB23D}">
              <p228:atrbtn authorId="{49DDC3B6-7CE9-3CE5-D91B-BF3D6582721A}"/>
              <p228:anchr>
                <p228:comment id="{9CF4B85F-8436-4CBA-AE36-4230EAB2C614}"/>
              </p228:anchr>
              <p228:date stDt="2024-09-09T18:53:20.392" endDt="2024-09-09T18:53:20.392"/>
            </p228:event>
            <p228:event time="2024-09-10T13:17:12.765" id="{59E3A286-B376-47E6-827E-80B28AC4FE71}">
              <p228:atrbtn authorId="{DBA0546B-AEA1-9C86-5DC5-A40EC6E25D16}"/>
              <p228:anchr>
                <p228:comment id="{00000000-0000-0000-0000-000000000000}"/>
              </p228:anchr>
              <p228:pcntCmplt val="100000"/>
            </p228:event>
          </p228:history>
        </p228:taskDetails>
      </p:ext>
    </p188:extLst>
  </p188:cm>
</p188:cmLst>
</file>

<file path=ppt/comments/modernComment_11C_0.xml><?xml version="1.0" encoding="utf-8"?>
<p188:cmLst xmlns:a="http://schemas.openxmlformats.org/drawingml/2006/main" xmlns:r="http://schemas.openxmlformats.org/officeDocument/2006/relationships" xmlns:p188="http://schemas.microsoft.com/office/powerpoint/2018/8/main">
  <p188:cm id="{2A6A2854-862D-4AA4-B200-81C945CB855F}" authorId="{DBA0546B-AEA1-9C86-5DC5-A40EC6E25D16}" status="resolved" created="2024-04-29T16:53:56.621" complete="100000">
    <ac:txMkLst xmlns:ac="http://schemas.microsoft.com/office/drawing/2013/main/command">
      <pc:docMk xmlns:pc="http://schemas.microsoft.com/office/powerpoint/2013/main/command"/>
      <pc:sldMk xmlns:pc="http://schemas.microsoft.com/office/powerpoint/2013/main/command" cId="0" sldId="284"/>
      <ac:spMk id="301" creationId="{00000000-0000-0000-0000-000000000000}"/>
      <ac:txMk cp="0" len="23">
        <ac:context len="24" hash="1282588180"/>
      </ac:txMk>
    </ac:txMkLst>
    <p188:pos x="6773333" y="624416"/>
    <p188:replyLst>
      <p188:reply id="{A9C9414E-3859-453E-9C69-9E1B455FBA1F}" authorId="{DBA0546B-AEA1-9C86-5DC5-A40EC6E25D16}" created="2024-08-30T17:22:45.090">
        <p188:txBody>
          <a:bodyPr/>
          <a:lstStyle/>
          <a:p>
            <a:r>
              <a:rPr lang="en-US"/>
              <a:t>Not sure if we will have time to fully cover the training slides. Can you identify the slides that are most important to remind folks of out of the next 4? </a:t>
            </a:r>
          </a:p>
        </p188:txBody>
      </p188:reply>
    </p188:replyLst>
    <p188:txBody>
      <a:bodyPr/>
      <a:lstStyle/>
      <a:p>
        <a:r>
          <a:rPr lang="en-US"/>
          <a:t>[@Racquel McGlashen] </a:t>
        </a:r>
      </a:p>
    </p188:txBody>
  </p188:cm>
</p188:cmLst>
</file>

<file path=ppt/comments/modernComment_11D_0.xml><?xml version="1.0" encoding="utf-8"?>
<p188:cmLst xmlns:a="http://schemas.openxmlformats.org/drawingml/2006/main" xmlns:r="http://schemas.openxmlformats.org/officeDocument/2006/relationships" xmlns:p188="http://schemas.microsoft.com/office/powerpoint/2018/8/main">
  <p188:cm id="{04557C32-0290-4C00-89E6-2B229025079D}" authorId="{DBA0546B-AEA1-9C86-5DC5-A40EC6E25D16}" created="2024-04-29T16:54:04.027">
    <pc:sldMkLst xmlns:pc="http://schemas.microsoft.com/office/powerpoint/2013/main/command">
      <pc:docMk/>
      <pc:sldMk cId="0" sldId="285"/>
    </pc:sldMkLst>
    <p188:txBody>
      <a:bodyPr/>
      <a:lstStyle/>
      <a:p>
        <a:r>
          <a:rPr lang="en-US"/>
          <a:t>[@Racquel McGlashen] </a:t>
        </a:r>
      </a:p>
    </p188:txBody>
    <p188:extLst>
      <p:ext xmlns:p="http://schemas.openxmlformats.org/presentationml/2006/main" uri="{57CB4572-C831-44C2-8A1C-0ADB6CCDFE69}">
        <p223:reactions xmlns:p223="http://schemas.microsoft.com/office/powerpoint/2022/03/main">
          <p223:rxn type="👍">
            <p223:instance time="2025-01-14T06:03:49.654" authorId="{A72A285F-D8F6-5DA3-BEC9-CDD78BD4C667}"/>
          </p223:rxn>
        </p223:reactions>
      </p:ext>
    </p188:extLst>
  </p188:cm>
</p188:cmLst>
</file>

<file path=ppt/comments/modernComment_11E_0.xml><?xml version="1.0" encoding="utf-8"?>
<p188:cmLst xmlns:a="http://schemas.openxmlformats.org/drawingml/2006/main" xmlns:r="http://schemas.openxmlformats.org/officeDocument/2006/relationships" xmlns:p188="http://schemas.microsoft.com/office/powerpoint/2018/8/main">
  <p188:cm id="{B35BFD9E-223E-44D9-8CEE-E218660B22A0}" authorId="{DBA0546B-AEA1-9C86-5DC5-A40EC6E25D16}" status="resolved" created="2024-04-29T16:54:14.262" complete="100000">
    <pc:sldMkLst xmlns:pc="http://schemas.microsoft.com/office/powerpoint/2013/main/command">
      <pc:docMk/>
      <pc:sldMk cId="0" sldId="286"/>
    </pc:sldMkLst>
    <p188:txBody>
      <a:bodyPr/>
      <a:lstStyle/>
      <a:p>
        <a:r>
          <a:rPr lang="en-US"/>
          <a:t>[@Racquel McGlashen] </a:t>
        </a:r>
      </a:p>
    </p188:txBody>
  </p188:cm>
</p188:cmLst>
</file>

<file path=ppt/comments/modernComment_11F_0.xml><?xml version="1.0" encoding="utf-8"?>
<p188:cmLst xmlns:a="http://schemas.openxmlformats.org/drawingml/2006/main" xmlns:r="http://schemas.openxmlformats.org/officeDocument/2006/relationships" xmlns:p188="http://schemas.microsoft.com/office/powerpoint/2018/8/main">
  <p188:cm id="{E97A991E-9158-4B0E-9928-D35911B40DEB}" authorId="{DBA0546B-AEA1-9C86-5DC5-A40EC6E25D16}" status="resolved" created="2024-04-29T16:54:25.496" complete="100000">
    <pc:sldMkLst xmlns:pc="http://schemas.microsoft.com/office/powerpoint/2013/main/command">
      <pc:docMk/>
      <pc:sldMk cId="0" sldId="287"/>
    </pc:sldMkLst>
    <p188:txBody>
      <a:bodyPr/>
      <a:lstStyle/>
      <a:p>
        <a:r>
          <a:rPr lang="en-US"/>
          <a:t>[@Racquel McGlashen] </a:t>
        </a:r>
      </a:p>
    </p188:txBody>
  </p188:cm>
</p188:cmLst>
</file>

<file path=ppt/comments/modernComment_124_A90205B1.xml><?xml version="1.0" encoding="utf-8"?>
<p188:cmLst xmlns:a="http://schemas.openxmlformats.org/drawingml/2006/main" xmlns:r="http://schemas.openxmlformats.org/officeDocument/2006/relationships" xmlns:p188="http://schemas.microsoft.com/office/powerpoint/2018/8/main">
  <p188:cm id="{C34B7801-6D11-476F-BEDF-5AC0E15441A9}" authorId="{DBA0546B-AEA1-9C86-5DC5-A40EC6E25D16}" status="resolved" created="2025-01-09T13:33:50.283" startDate="2025-01-09T13:33:50.283" dueDate="2025-01-09T13:33:50.283" assignedTo="{A812C4E0-0771-950F-CCC8-0FCECC292B11}" complete="100000" title="@Gregory Carter could you please give us a short intro about yourself? And do you have a picture you're comfortable sharing that we could put on the slide? Thanks!">
    <ac:txMkLst xmlns:ac="http://schemas.microsoft.com/office/drawing/2013/main/command">
      <pc:docMk xmlns:pc="http://schemas.microsoft.com/office/powerpoint/2013/main/command"/>
      <pc:sldMk xmlns:pc="http://schemas.microsoft.com/office/powerpoint/2013/main/command" cId="2835482033" sldId="292"/>
      <ac:spMk id="5" creationId="{AC9B03E7-8923-0373-D89D-B4AFE0FA38F3}"/>
      <ac:txMk cp="0" len="14">
        <ac:context len="402" hash="141559988"/>
      </ac:txMk>
    </ac:txMkLst>
    <p188:pos x="3839307" y="263769"/>
    <p188:txBody>
      <a:bodyPr/>
      <a:lstStyle/>
      <a:p>
        <a:r>
          <a:rPr lang="en-US"/>
          <a:t>[@Gregory Carter] could you please give us a short intro about yourself? And do you have a picture you're comfortable sharing that we could put on the slide? Thanks!</a:t>
        </a:r>
      </a:p>
    </p188:txBody>
    <p188:extLst>
      <p:ext xmlns:p="http://schemas.openxmlformats.org/presentationml/2006/main" uri="{5BB2D875-25FF-4072-B9AC-8F64D62656EB}">
        <p228:taskDetails xmlns:p228="http://schemas.microsoft.com/office/powerpoint/2022/08/main">
          <p228:history>
            <p228:event time="2025-01-09T13:33:50.283" id="{02D37064-32AE-4A7D-9B0F-1290DA47CF1F}">
              <p228:atrbtn authorId="{DBA0546B-AEA1-9C86-5DC5-A40EC6E25D16}"/>
              <p228:anchr>
                <p228:comment id="{C34B7801-6D11-476F-BEDF-5AC0E15441A9}"/>
              </p228:anchr>
              <p228:add/>
            </p228:event>
            <p228:event time="2025-01-09T13:33:50.283" id="{D8699660-0BC2-4201-848C-8CAD07785148}">
              <p228:atrbtn authorId="{DBA0546B-AEA1-9C86-5DC5-A40EC6E25D16}"/>
              <p228:anchr>
                <p228:comment id="{C34B7801-6D11-476F-BEDF-5AC0E15441A9}"/>
              </p228:anchr>
              <p228:asgn authorId="{A812C4E0-0771-950F-CCC8-0FCECC292B11}"/>
            </p228:event>
            <p228:event time="2025-01-09T13:33:50.283" id="{89896757-ECF3-4C96-93CF-13713DB1C372}">
              <p228:atrbtn authorId="{DBA0546B-AEA1-9C86-5DC5-A40EC6E25D16}"/>
              <p228:anchr>
                <p228:comment id="{C34B7801-6D11-476F-BEDF-5AC0E15441A9}"/>
              </p228:anchr>
              <p228:title val="@Gregory Carter could you please give us a short intro about yourself? And do you have a picture you're comfortable sharing that we could put on the slide? Thanks!"/>
            </p228:event>
            <p228:event time="2025-01-09T13:33:50.283" id="{722FA3BC-B074-439E-A5E2-093327A23D68}">
              <p228:atrbtn authorId="{DBA0546B-AEA1-9C86-5DC5-A40EC6E25D16}"/>
              <p228:anchr>
                <p228:comment id="{C34B7801-6D11-476F-BEDF-5AC0E15441A9}"/>
              </p228:anchr>
              <p228:date stDt="2025-01-09T13:33:50.283" endDt="2025-01-09T13:33:50.283"/>
            </p228:event>
            <p228:event time="2025-01-09T17:07:12.255" id="{7C62BFA7-FB57-46A7-8189-3753D77D9EDC}">
              <p228:atrbtn authorId="{DBA0546B-AEA1-9C86-5DC5-A40EC6E25D16}"/>
              <p228:anchr>
                <p228:comment id="{00000000-0000-0000-0000-000000000000}"/>
              </p228:anchr>
              <p228:pcntCmplt val="100000"/>
            </p228:event>
          </p228:history>
        </p228:taskDetails>
      </p:ext>
    </p188:extLst>
  </p188:cm>
  <p188:cm id="{2B258806-02C9-4774-9ED4-9A1207C14E84}" authorId="{DBA0546B-AEA1-9C86-5DC5-A40EC6E25D16}" status="resolved" created="2025-01-09T13:34:06.065" startDate="2025-01-09T13:34:06.065" dueDate="2025-01-09T13:34:06.065" assignedTo="{97A1F650-3B49-21C9-F68A-759A290E4CA2}" complete="100000" title="@Moesha Herron could you please give us a short intro about yourself? And do you have a picture you're comfortable sharing that we could put on the slide? Thanks!">
    <ac:txMkLst xmlns:ac="http://schemas.microsoft.com/office/drawing/2013/main/command">
      <pc:docMk xmlns:pc="http://schemas.microsoft.com/office/powerpoint/2013/main/command"/>
      <pc:sldMk xmlns:pc="http://schemas.microsoft.com/office/powerpoint/2013/main/command" cId="2835482033" sldId="292"/>
      <ac:spMk id="7" creationId="{AA7E8D1A-1D5E-71E2-8962-C79BD09DA906}"/>
      <ac:txMk cp="0" len="13">
        <ac:context len="648" hash="2248542717"/>
      </ac:txMk>
    </ac:txMkLst>
    <p188:pos x="3634153" y="273538"/>
    <p188:txBody>
      <a:bodyPr/>
      <a:lstStyle/>
      <a:p>
        <a:r>
          <a:rPr lang="en-US"/>
          <a:t>[@Moesha Herron] could you please give us a short intro about yourself? And do you have a picture you're comfortable sharing that we could put on the slide? Thanks!</a:t>
        </a:r>
      </a:p>
    </p188:txBody>
    <p188:extLst>
      <p:ext xmlns:p="http://schemas.openxmlformats.org/presentationml/2006/main" uri="{5BB2D875-25FF-4072-B9AC-8F64D62656EB}">
        <p228:taskDetails xmlns:p228="http://schemas.microsoft.com/office/powerpoint/2022/08/main">
          <p228:history>
            <p228:event time="2025-01-09T13:34:06.065" id="{EE4B9C6F-2379-4E6B-AB82-945648EC6E60}">
              <p228:atrbtn authorId="{DBA0546B-AEA1-9C86-5DC5-A40EC6E25D16}"/>
              <p228:anchr>
                <p228:comment id="{2B258806-02C9-4774-9ED4-9A1207C14E84}"/>
              </p228:anchr>
              <p228:add/>
            </p228:event>
            <p228:event time="2025-01-09T13:34:06.065" id="{0A3D3EE3-70D9-4F9F-94B8-0820E6AC150B}">
              <p228:atrbtn authorId="{DBA0546B-AEA1-9C86-5DC5-A40EC6E25D16}"/>
              <p228:anchr>
                <p228:comment id="{2B258806-02C9-4774-9ED4-9A1207C14E84}"/>
              </p228:anchr>
              <p228:asgn authorId="{97A1F650-3B49-21C9-F68A-759A290E4CA2}"/>
            </p228:event>
            <p228:event time="2025-01-09T13:34:06.065" id="{D1CE56E8-8548-448F-BF9F-888807EF90D3}">
              <p228:atrbtn authorId="{DBA0546B-AEA1-9C86-5DC5-A40EC6E25D16}"/>
              <p228:anchr>
                <p228:comment id="{2B258806-02C9-4774-9ED4-9A1207C14E84}"/>
              </p228:anchr>
              <p228:title val="@Moesha Herron could you please give us a short intro about yourself? And do you have a picture you're comfortable sharing that we could put on the slide? Thanks!"/>
            </p228:event>
            <p228:event time="2025-01-09T13:34:06.065" id="{7FC4D5DD-CDE2-4431-9A80-E2CA1429815E}">
              <p228:atrbtn authorId="{DBA0546B-AEA1-9C86-5DC5-A40EC6E25D16}"/>
              <p228:anchr>
                <p228:comment id="{2B258806-02C9-4774-9ED4-9A1207C14E84}"/>
              </p228:anchr>
              <p228:date stDt="2025-01-09T13:34:06.065" endDt="2025-01-09T13:34:06.065"/>
            </p228:event>
            <p228:event time="2025-01-09T17:07:14.646" id="{A4C88DCA-CED3-4EFA-8490-670F2313AA2E}">
              <p228:atrbtn authorId="{DBA0546B-AEA1-9C86-5DC5-A40EC6E25D16}"/>
              <p228:anchr>
                <p228:comment id="{00000000-0000-0000-0000-000000000000}"/>
              </p228:anchr>
              <p228:pcntCmplt val="100000"/>
            </p228:event>
          </p228:history>
        </p228:taskDetails>
      </p:ext>
    </p188:extLst>
  </p188:cm>
</p188:cmLst>
</file>

<file path=ppt/comments/modernComment_128_FF4AA386.xml><?xml version="1.0" encoding="utf-8"?>
<p188:cmLst xmlns:a="http://schemas.openxmlformats.org/drawingml/2006/main" xmlns:r="http://schemas.openxmlformats.org/officeDocument/2006/relationships" xmlns:p188="http://schemas.microsoft.com/office/powerpoint/2018/8/main">
  <p188:cm id="{FA7FF144-F5E7-4226-80C6-5764E0FE0C6E}" authorId="{DBA0546B-AEA1-9C86-5DC5-A40EC6E25D16}" created="2025-01-09T13:32:06.436" startDate="2025-01-09T13:32:06.436" dueDate="2025-01-09T13:32:06.436" assignedTo="{3ACDA3FF-FB8D-2D9A-50A9-EBB05E6B3533}" title="@Angel Jones">
    <ac:txMkLst xmlns:ac="http://schemas.microsoft.com/office/drawing/2013/main/command">
      <pc:docMk xmlns:pc="http://schemas.microsoft.com/office/powerpoint/2013/main/command"/>
      <pc:sldMk xmlns:pc="http://schemas.microsoft.com/office/powerpoint/2013/main/command" cId="4283081606" sldId="296"/>
      <ac:spMk id="2" creationId="{AC131DAD-559B-9E95-9851-F7ECF79ADFBF}"/>
      <ac:txMk cp="0" len="37">
        <ac:context len="38" hash="3016893468"/>
      </ac:txMk>
    </ac:txMkLst>
    <p188:pos x="9046307" y="459153"/>
    <p188:txBody>
      <a:bodyPr/>
      <a:lstStyle/>
      <a:p>
        <a:r>
          <a:rPr lang="en-US"/>
          <a:t>[@Angel Jones] </a:t>
        </a:r>
      </a:p>
    </p188:txBody>
    <p188:extLst>
      <p:ext xmlns:p="http://schemas.openxmlformats.org/presentationml/2006/main" uri="{5BB2D875-25FF-4072-B9AC-8F64D62656EB}">
        <p228:taskDetails xmlns:p228="http://schemas.microsoft.com/office/powerpoint/2022/08/main">
          <p228:history>
            <p228:event time="2025-01-09T13:32:06.436" id="{0BAF0884-1070-4909-88FC-849A7BF4EE18}">
              <p228:atrbtn authorId="{DBA0546B-AEA1-9C86-5DC5-A40EC6E25D16}"/>
              <p228:anchr>
                <p228:comment id="{FA7FF144-F5E7-4226-80C6-5764E0FE0C6E}"/>
              </p228:anchr>
              <p228:add/>
            </p228:event>
            <p228:event time="2025-01-09T13:32:06.436" id="{30C8A160-9FF9-4DC8-A427-D62A27AFD040}">
              <p228:atrbtn authorId="{DBA0546B-AEA1-9C86-5DC5-A40EC6E25D16}"/>
              <p228:anchr>
                <p228:comment id="{FA7FF144-F5E7-4226-80C6-5764E0FE0C6E}"/>
              </p228:anchr>
              <p228:asgn authorId="{3ACDA3FF-FB8D-2D9A-50A9-EBB05E6B3533}"/>
            </p228:event>
            <p228:event time="2025-01-09T13:32:06.436" id="{12C925DA-68DA-4CDB-9B20-031D534A85FF}">
              <p228:atrbtn authorId="{DBA0546B-AEA1-9C86-5DC5-A40EC6E25D16}"/>
              <p228:anchr>
                <p228:comment id="{FA7FF144-F5E7-4226-80C6-5764E0FE0C6E}"/>
              </p228:anchr>
              <p228:title val="@Angel Jones"/>
            </p228:event>
            <p228:event time="2025-01-09T13:32:06.436" id="{47909202-DC30-4F3D-AC07-D6DE34C019B7}">
              <p228:atrbtn authorId="{DBA0546B-AEA1-9C86-5DC5-A40EC6E25D16}"/>
              <p228:anchr>
                <p228:comment id="{FA7FF144-F5E7-4226-80C6-5764E0FE0C6E}"/>
              </p228:anchr>
              <p228:date stDt="2025-01-09T13:32:06.436" endDt="2025-01-09T13:32:06.436"/>
            </p228:event>
          </p228:history>
        </p228:taskDetails>
      </p:ext>
    </p188:extLst>
  </p188:cm>
</p188:cmLst>
</file>

<file path=ppt/comments/modernComment_129_4493EB08.xml><?xml version="1.0" encoding="utf-8"?>
<p188:cmLst xmlns:a="http://schemas.openxmlformats.org/drawingml/2006/main" xmlns:r="http://schemas.openxmlformats.org/officeDocument/2006/relationships" xmlns:p188="http://schemas.microsoft.com/office/powerpoint/2018/8/main">
  <p188:cm id="{0F55C01F-C4D6-40B6-959E-72DA7984BDF0}" authorId="{DBA0546B-AEA1-9C86-5DC5-A40EC6E25D16}" created="2025-01-09T13:34:52.692" startDate="2025-01-09T13:34:52.692" dueDate="2025-01-09T13:34:52.692" assignedTo="{49DDC3B6-7CE9-3CE5-D91B-BF3D6582721A}" title="@Racquel McGlashen">
    <ac:txMkLst xmlns:ac="http://schemas.microsoft.com/office/drawing/2013/main/command">
      <pc:docMk xmlns:pc="http://schemas.microsoft.com/office/powerpoint/2013/main/command"/>
      <pc:sldMk xmlns:pc="http://schemas.microsoft.com/office/powerpoint/2013/main/command" cId="1150544648" sldId="297"/>
      <ac:spMk id="2" creationId="{EC26F74B-9C48-E44D-7F01-AFCE8FAF4916}"/>
      <ac:txMk cp="0" len="62">
        <ac:context len="63" hash="684886891"/>
      </ac:txMk>
    </ac:txMkLst>
    <p188:pos x="9564076" y="605692"/>
    <p188:txBody>
      <a:bodyPr/>
      <a:lstStyle/>
      <a:p>
        <a:r>
          <a:rPr lang="en-US"/>
          <a:t>[@Racquel McGlashen] </a:t>
        </a:r>
      </a:p>
    </p188:txBody>
    <p188:extLst>
      <p:ext xmlns:p="http://schemas.openxmlformats.org/presentationml/2006/main" uri="{5BB2D875-25FF-4072-B9AC-8F64D62656EB}">
        <p228:taskDetails xmlns:p228="http://schemas.microsoft.com/office/powerpoint/2022/08/main">
          <p228:history>
            <p228:event time="2025-01-09T13:34:52.692" id="{94215D50-40D5-479E-A083-068BDF874076}">
              <p228:atrbtn authorId="{DBA0546B-AEA1-9C86-5DC5-A40EC6E25D16}"/>
              <p228:anchr>
                <p228:comment id="{0F55C01F-C4D6-40B6-959E-72DA7984BDF0}"/>
              </p228:anchr>
              <p228:add/>
            </p228:event>
            <p228:event time="2025-01-09T13:34:52.692" id="{6C3FE646-E414-4E3A-819D-4559948A3A81}">
              <p228:atrbtn authorId="{DBA0546B-AEA1-9C86-5DC5-A40EC6E25D16}"/>
              <p228:anchr>
                <p228:comment id="{0F55C01F-C4D6-40B6-959E-72DA7984BDF0}"/>
              </p228:anchr>
              <p228:asgn authorId="{49DDC3B6-7CE9-3CE5-D91B-BF3D6582721A}"/>
            </p228:event>
            <p228:event time="2025-01-09T13:34:52.692" id="{3E262854-1544-4CF0-9419-0AF6CEAD6B48}">
              <p228:atrbtn authorId="{DBA0546B-AEA1-9C86-5DC5-A40EC6E25D16}"/>
              <p228:anchr>
                <p228:comment id="{0F55C01F-C4D6-40B6-959E-72DA7984BDF0}"/>
              </p228:anchr>
              <p228:title val="@Racquel McGlashen"/>
            </p228:event>
            <p228:event time="2025-01-09T13:34:52.692" id="{EB60059A-BFAC-4603-9256-665D2CB0459B}">
              <p228:atrbtn authorId="{DBA0546B-AEA1-9C86-5DC5-A40EC6E25D16}"/>
              <p228:anchr>
                <p228:comment id="{0F55C01F-C4D6-40B6-959E-72DA7984BDF0}"/>
              </p228:anchr>
              <p228:date stDt="2025-01-09T13:34:52.692" endDt="2025-01-09T13:34:52.692"/>
            </p228:event>
          </p228:history>
        </p228:taskDetails>
      </p:ext>
    </p188:extLst>
  </p188:cm>
</p188:cmLst>
</file>

<file path=ppt/comments/modernComment_12A_69A298C7.xml><?xml version="1.0" encoding="utf-8"?>
<p188:cmLst xmlns:a="http://schemas.openxmlformats.org/drawingml/2006/main" xmlns:r="http://schemas.openxmlformats.org/officeDocument/2006/relationships" xmlns:p188="http://schemas.microsoft.com/office/powerpoint/2018/8/main">
  <p188:cm id="{62C204AF-4838-4C2D-B6D5-03ABA755E4A6}" authorId="{DBA0546B-AEA1-9C86-5DC5-A40EC6E25D16}" created="2025-01-09T13:36:15.725" startDate="2025-01-09T13:36:15.725" dueDate="2025-01-09T13:36:15.725" assignedTo="{3ACDA3FF-FB8D-2D9A-50A9-EBB05E6B3533}" title="@Angel Jones">
    <pc:sldMkLst xmlns:pc="http://schemas.microsoft.com/office/powerpoint/2013/main/command">
      <pc:docMk/>
      <pc:sldMk cId="1772263623" sldId="298"/>
    </pc:sldMkLst>
    <p188:txBody>
      <a:bodyPr/>
      <a:lstStyle/>
      <a:p>
        <a:r>
          <a:rPr lang="en-US"/>
          <a:t>[@Angel Jones] </a:t>
        </a:r>
      </a:p>
    </p188:txBody>
    <p188:extLst>
      <p:ext xmlns:p="http://schemas.openxmlformats.org/presentationml/2006/main" uri="{5BB2D875-25FF-4072-B9AC-8F64D62656EB}">
        <p228:taskDetails xmlns:p228="http://schemas.microsoft.com/office/powerpoint/2022/08/main">
          <p228:history>
            <p228:event time="2025-01-09T13:36:15.725" id="{DE86E45D-62A7-441A-85A0-E1680468799E}">
              <p228:atrbtn authorId="{DBA0546B-AEA1-9C86-5DC5-A40EC6E25D16}"/>
              <p228:anchr>
                <p228:comment id="{62C204AF-4838-4C2D-B6D5-03ABA755E4A6}"/>
              </p228:anchr>
              <p228:add/>
            </p228:event>
            <p228:event time="2025-01-09T13:36:15.725" id="{3C651C0B-EF26-4750-B446-E6B41E4F99DE}">
              <p228:atrbtn authorId="{DBA0546B-AEA1-9C86-5DC5-A40EC6E25D16}"/>
              <p228:anchr>
                <p228:comment id="{62C204AF-4838-4C2D-B6D5-03ABA755E4A6}"/>
              </p228:anchr>
              <p228:asgn authorId="{3ACDA3FF-FB8D-2D9A-50A9-EBB05E6B3533}"/>
            </p228:event>
            <p228:event time="2025-01-09T13:36:15.725" id="{899D6D04-B8EB-4AD3-A792-C6BE82E9B35B}">
              <p228:atrbtn authorId="{DBA0546B-AEA1-9C86-5DC5-A40EC6E25D16}"/>
              <p228:anchr>
                <p228:comment id="{62C204AF-4838-4C2D-B6D5-03ABA755E4A6}"/>
              </p228:anchr>
              <p228:title val="@Angel Jones"/>
            </p228:event>
            <p228:event time="2025-01-09T13:36:15.725" id="{DBB320E6-5851-466F-AAF2-FE0B115219B1}">
              <p228:atrbtn authorId="{DBA0546B-AEA1-9C86-5DC5-A40EC6E25D16}"/>
              <p228:anchr>
                <p228:comment id="{62C204AF-4838-4C2D-B6D5-03ABA755E4A6}"/>
              </p228:anchr>
              <p228:date stDt="2025-01-09T13:36:15.725" endDt="2025-01-09T13:36:15.725"/>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miscfl.org/hmis-advisory-committee-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Call to order: Brad   -All in attendance verify name, add agency</a:t>
            </a:r>
            <a:endParaRPr/>
          </a:p>
          <a:p>
            <a:pPr marL="0" lvl="0" indent="0" algn="l" rtl="0">
              <a:spcBef>
                <a:spcPts val="0"/>
              </a:spcBef>
              <a:spcAft>
                <a:spcPts val="0"/>
              </a:spcAft>
              <a:buNone/>
            </a:pPr>
            <a:r>
              <a:rPr lang="en-US"/>
              <a:t>Next slide: Brad (agenda)</a:t>
            </a:r>
            <a:endParaRPr/>
          </a:p>
        </p:txBody>
      </p:sp>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eeb3639e0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Presenter: Racquel</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Next Slide: Brad</a:t>
            </a:r>
            <a:endParaRPr sz="1400">
              <a:solidFill>
                <a:schemeClr val="dk1"/>
              </a:solidFill>
            </a:endParaRPr>
          </a:p>
          <a:p>
            <a:pPr marL="0" lvl="0" indent="0" algn="l" rtl="0">
              <a:spcBef>
                <a:spcPts val="360"/>
              </a:spcBef>
              <a:spcAft>
                <a:spcPts val="0"/>
              </a:spcAft>
              <a:buClr>
                <a:schemeClr val="dk1"/>
              </a:buClr>
              <a:buSzPts val="1100"/>
              <a:buFont typeface="Arial"/>
              <a:buNone/>
            </a:pPr>
            <a:r>
              <a:rPr lang="en-US" sz="1400">
                <a:solidFill>
                  <a:schemeClr val="dk1"/>
                </a:solidFill>
              </a:rPr>
              <a:t>Next Slide: Ashley</a:t>
            </a:r>
            <a:endParaRPr sz="1400">
              <a:solidFill>
                <a:schemeClr val="dk1"/>
              </a:solidFill>
            </a:endParaRPr>
          </a:p>
          <a:p>
            <a:pPr marL="0" lvl="0" indent="0" algn="l" rtl="0">
              <a:spcBef>
                <a:spcPts val="360"/>
              </a:spcBef>
              <a:spcAft>
                <a:spcPts val="0"/>
              </a:spcAft>
              <a:buClr>
                <a:schemeClr val="dk1"/>
              </a:buClr>
              <a:buSzPts val="1100"/>
              <a:buFont typeface="Arial"/>
              <a:buNone/>
            </a:pPr>
            <a:r>
              <a:rPr lang="en-US" sz="1400">
                <a:solidFill>
                  <a:schemeClr val="dk1"/>
                </a:solidFill>
              </a:rPr>
              <a:t>Next Slide: Ashley</a:t>
            </a:r>
            <a:endParaRPr/>
          </a:p>
        </p:txBody>
      </p:sp>
      <p:sp>
        <p:nvSpPr>
          <p:cNvPr id="318" name="Google Shape;318;geeb3639e0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38ff9372b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38ff9372b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US" sz="1400">
                <a:solidFill>
                  <a:schemeClr val="dk1"/>
                </a:solidFill>
              </a:rPr>
              <a:t>Presenter: Brad</a:t>
            </a:r>
            <a:endParaRPr sz="1400">
              <a:solidFill>
                <a:schemeClr val="dk1"/>
              </a:solidFill>
            </a:endParaRPr>
          </a:p>
          <a:p>
            <a:pPr marL="0" lvl="0" indent="0" algn="l" rtl="0">
              <a:spcBef>
                <a:spcPts val="360"/>
              </a:spcBef>
              <a:spcAft>
                <a:spcPts val="0"/>
              </a:spcAft>
              <a:buClr>
                <a:schemeClr val="dk1"/>
              </a:buClr>
              <a:buSzPts val="1100"/>
              <a:buFont typeface="Arial"/>
              <a:buNone/>
            </a:pPr>
            <a:r>
              <a:rPr lang="en-US" sz="1400">
                <a:solidFill>
                  <a:schemeClr val="dk1"/>
                </a:solidFill>
              </a:rPr>
              <a:t>Next Slide: Brad</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38ff9372b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38ff9372b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US" sz="1400">
                <a:solidFill>
                  <a:schemeClr val="dk1"/>
                </a:solidFill>
              </a:rPr>
              <a:t>Presenter: Brad  -Open to motions by committee members   </a:t>
            </a:r>
            <a:endParaRPr sz="1400">
              <a:solidFill>
                <a:schemeClr val="dk1"/>
              </a:solidFill>
            </a:endParaRPr>
          </a:p>
          <a:p>
            <a:pPr marL="0" lvl="0" indent="0" algn="l" rtl="0">
              <a:spcBef>
                <a:spcPts val="360"/>
              </a:spcBef>
              <a:spcAft>
                <a:spcPts val="0"/>
              </a:spcAft>
              <a:buClr>
                <a:schemeClr val="dk1"/>
              </a:buClr>
              <a:buSzPts val="1100"/>
              <a:buFont typeface="Arial"/>
              <a:buNone/>
            </a:pPr>
            <a:r>
              <a:rPr lang="en-US" sz="1400">
                <a:solidFill>
                  <a:schemeClr val="dk1"/>
                </a:solidFill>
              </a:rPr>
              <a:t>Next Slide: Brad</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14149fa151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Brad Closes Meeting</a:t>
            </a:r>
            <a:endParaRPr/>
          </a:p>
        </p:txBody>
      </p:sp>
      <p:sp>
        <p:nvSpPr>
          <p:cNvPr id="337" name="Google Shape;337;g114149fa151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2b091bc7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2b091bc7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cdd47279f_3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Presenter: Brad</a:t>
            </a:r>
            <a:endParaRPr/>
          </a:p>
          <a:p>
            <a:pPr marL="0" lvl="0" indent="0" algn="l" rtl="0">
              <a:spcBef>
                <a:spcPts val="0"/>
              </a:spcBef>
              <a:spcAft>
                <a:spcPts val="0"/>
              </a:spcAft>
              <a:buNone/>
            </a:pPr>
            <a:r>
              <a:rPr lang="en-US"/>
              <a:t>Next Slide: Brad</a:t>
            </a:r>
            <a:endParaRPr/>
          </a:p>
        </p:txBody>
      </p:sp>
      <p:sp>
        <p:nvSpPr>
          <p:cNvPr id="69" name="Google Shape;69;gecdd47279f_3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d6a6a52c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Presenter: Brad   -Committee Roll Call  </a:t>
            </a:r>
            <a:endParaRPr/>
          </a:p>
          <a:p>
            <a:pPr marL="0" lvl="0" indent="0" algn="l" rtl="0">
              <a:spcBef>
                <a:spcPts val="0"/>
              </a:spcBef>
              <a:spcAft>
                <a:spcPts val="0"/>
              </a:spcAft>
              <a:buNone/>
            </a:pPr>
            <a:r>
              <a:rPr lang="en-US"/>
              <a:t>Next Slide: Brad (Agenda Roll Call)</a:t>
            </a:r>
            <a:endParaRPr/>
          </a:p>
        </p:txBody>
      </p:sp>
      <p:sp>
        <p:nvSpPr>
          <p:cNvPr id="77" name="Google Shape;77;gfd6a6a52c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94e12a40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Presenter: Brad    -Agenda Roll Call Vote (meeting minutes from last meeting uploaded here: </a:t>
            </a:r>
            <a:r>
              <a:rPr lang="en-US" u="sng">
                <a:solidFill>
                  <a:schemeClr val="hlink"/>
                </a:solidFill>
                <a:hlinkClick r:id="rId3"/>
              </a:rPr>
              <a:t>https://www.hmiscfl.org/hmis-advisory-committee-2/</a:t>
            </a:r>
            <a:r>
              <a:rPr lang="en-US"/>
              <a:t>)</a:t>
            </a:r>
            <a:endParaRPr/>
          </a:p>
          <a:p>
            <a:pPr marL="0" lvl="0" indent="0" algn="l" rtl="0">
              <a:spcBef>
                <a:spcPts val="0"/>
              </a:spcBef>
              <a:spcAft>
                <a:spcPts val="0"/>
              </a:spcAft>
              <a:buNone/>
            </a:pPr>
            <a:r>
              <a:rPr lang="en-US"/>
              <a:t>Next:  Rocky</a:t>
            </a:r>
            <a:endParaRPr/>
          </a:p>
        </p:txBody>
      </p:sp>
      <p:sp>
        <p:nvSpPr>
          <p:cNvPr id="83" name="Google Shape;83;g1394e12a40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38ff9372b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38ff9372b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Presenter: Brad</a:t>
            </a:r>
            <a:endParaRPr/>
          </a:p>
          <a:p>
            <a:pPr marL="0" lvl="0" indent="0" algn="l" rtl="0">
              <a:spcBef>
                <a:spcPts val="0"/>
              </a:spcBef>
              <a:spcAft>
                <a:spcPts val="0"/>
              </a:spcAft>
              <a:buNone/>
            </a:pPr>
            <a:r>
              <a:rPr lang="en-US"/>
              <a:t>Next Slide: Ashley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12231552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US" sz="1400">
                <a:solidFill>
                  <a:schemeClr val="dk1"/>
                </a:solidFill>
              </a:rPr>
              <a:t>Presenter: Racquel   </a:t>
            </a:r>
            <a:endParaRPr sz="1400">
              <a:solidFill>
                <a:schemeClr val="dk1"/>
              </a:solidFill>
            </a:endParaRPr>
          </a:p>
          <a:p>
            <a:pPr marL="0" lvl="0" indent="0" algn="l" rtl="0">
              <a:spcBef>
                <a:spcPts val="360"/>
              </a:spcBef>
              <a:spcAft>
                <a:spcPts val="0"/>
              </a:spcAft>
              <a:buClr>
                <a:schemeClr val="dk1"/>
              </a:buClr>
              <a:buSzPts val="1100"/>
              <a:buFont typeface="Arial"/>
              <a:buNone/>
            </a:pPr>
            <a:r>
              <a:rPr lang="en-US" sz="1400">
                <a:solidFill>
                  <a:schemeClr val="dk1"/>
                </a:solidFill>
              </a:rPr>
              <a:t>Next Slide: Racquel</a:t>
            </a:r>
            <a:endParaRPr sz="1400">
              <a:solidFill>
                <a:schemeClr val="dk1"/>
              </a:solidFill>
            </a:endParaRPr>
          </a:p>
          <a:p>
            <a:pPr marL="0" lvl="0" indent="0" algn="l" rtl="0">
              <a:spcBef>
                <a:spcPts val="360"/>
              </a:spcBef>
              <a:spcAft>
                <a:spcPts val="0"/>
              </a:spcAft>
              <a:buClr>
                <a:schemeClr val="dk1"/>
              </a:buClr>
              <a:buSzPts val="1100"/>
              <a:buFont typeface="Arial"/>
              <a:buNone/>
            </a:pPr>
            <a:r>
              <a:rPr lang="en-US" sz="1400">
                <a:solidFill>
                  <a:schemeClr val="dk1"/>
                </a:solidFill>
              </a:rPr>
              <a:t>Next Slide: Raquel</a:t>
            </a:r>
            <a:endParaRPr/>
          </a:p>
        </p:txBody>
      </p:sp>
      <p:sp>
        <p:nvSpPr>
          <p:cNvPr id="305" name="Google Shape;305;g712231552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75ff49fa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75ff49fa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Presenter: Racquel</a:t>
            </a:r>
            <a:endParaRPr/>
          </a:p>
          <a:p>
            <a:pPr marL="0" lvl="0" indent="0" algn="l" rtl="0">
              <a:spcBef>
                <a:spcPts val="0"/>
              </a:spcBef>
              <a:spcAft>
                <a:spcPts val="0"/>
              </a:spcAft>
              <a:buNone/>
            </a:pPr>
            <a:r>
              <a:rPr lang="en-US"/>
              <a:t>Next Slide: Racquel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b="1"/>
              <a:t>Why This Goal Matters for 2025</a:t>
            </a:r>
            <a:endParaRPr lang="en-US"/>
          </a:p>
          <a:p>
            <a:pPr>
              <a:buNone/>
            </a:pPr>
            <a:r>
              <a:rPr lang="en-US" b="1"/>
              <a:t>       1. Data Accuracy &amp; Integrity</a:t>
            </a:r>
            <a:endParaRPr lang="en-US"/>
          </a:p>
          <a:p>
            <a:pPr marL="285750" indent="-285750">
              <a:buChar char="•"/>
            </a:pPr>
            <a:r>
              <a:rPr lang="en-US"/>
              <a:t>Ensuring HMIS data is </a:t>
            </a:r>
            <a:r>
              <a:rPr lang="en-US" b="1"/>
              <a:t>complete, timely, and accurate</a:t>
            </a:r>
            <a:r>
              <a:rPr lang="en-US"/>
              <a:t> improves decision-making for funding and service provision.</a:t>
            </a:r>
          </a:p>
          <a:p>
            <a:pPr marL="285750" indent="-285750">
              <a:buChar char="•"/>
            </a:pPr>
            <a:r>
              <a:rPr lang="en-US"/>
              <a:t>Reliable data helps </a:t>
            </a:r>
            <a:r>
              <a:rPr lang="en-US" b="1"/>
              <a:t>reduce errors in reporting</a:t>
            </a:r>
            <a:r>
              <a:rPr lang="en-US"/>
              <a:t> to HUD and other stakeholders.</a:t>
            </a:r>
          </a:p>
          <a:p>
            <a:pPr indent="0">
              <a:buNone/>
            </a:pPr>
            <a:r>
              <a:rPr lang="en-US" b="1"/>
              <a:t>2. Federal &amp; HUD Compliance</a:t>
            </a:r>
            <a:endParaRPr lang="en-US"/>
          </a:p>
          <a:p>
            <a:pPr marL="285750" indent="-285750">
              <a:buChar char="•"/>
            </a:pPr>
            <a:r>
              <a:rPr lang="en-US"/>
              <a:t>Maintaining </a:t>
            </a:r>
            <a:r>
              <a:rPr lang="en-US" b="1"/>
              <a:t>compliance with HUD’s HMIS Data Standards</a:t>
            </a:r>
            <a:r>
              <a:rPr lang="en-US"/>
              <a:t> and </a:t>
            </a:r>
            <a:r>
              <a:rPr lang="en-US" b="1"/>
              <a:t>24 CFR Part 578 regulations</a:t>
            </a:r>
            <a:r>
              <a:rPr lang="en-US"/>
              <a:t> is crucial to avoid funding risks.</a:t>
            </a:r>
          </a:p>
          <a:p>
            <a:pPr marL="285750" indent="-285750">
              <a:buChar char="•"/>
            </a:pPr>
            <a:r>
              <a:rPr lang="en-US"/>
              <a:t>Proper reporting ensures eligibility for </a:t>
            </a:r>
            <a:r>
              <a:rPr lang="en-US" b="1"/>
              <a:t>CoC and ESG program renewals</a:t>
            </a:r>
            <a:r>
              <a:rPr lang="en-US"/>
              <a:t> and future grant opportunities.</a:t>
            </a:r>
          </a:p>
          <a:p>
            <a:pPr indent="0">
              <a:buNone/>
            </a:pPr>
            <a:r>
              <a:rPr lang="en-US" b="1"/>
              <a:t>3. Funding &amp; Resource Allocation</a:t>
            </a:r>
            <a:endParaRPr lang="en-US"/>
          </a:p>
          <a:p>
            <a:pPr marL="285750" indent="-285750">
              <a:buChar char="•"/>
            </a:pPr>
            <a:r>
              <a:rPr lang="en-US"/>
              <a:t>High-quality data helps secure </a:t>
            </a:r>
            <a:r>
              <a:rPr lang="en-US" b="1"/>
              <a:t>increased funding</a:t>
            </a:r>
            <a:r>
              <a:rPr lang="en-US"/>
              <a:t> by demonstrating system effectiveness.</a:t>
            </a:r>
          </a:p>
          <a:p>
            <a:pPr marL="285750" indent="-285750">
              <a:buChar char="•"/>
            </a:pPr>
            <a:r>
              <a:rPr lang="en-US"/>
              <a:t>Accurate reporting enables </a:t>
            </a:r>
            <a:r>
              <a:rPr lang="en-US" b="1"/>
              <a:t>data-driven policy decisions</a:t>
            </a:r>
            <a:r>
              <a:rPr lang="en-US"/>
              <a:t> that improve homelessness services.</a:t>
            </a:r>
          </a:p>
          <a:p>
            <a:pPr indent="0">
              <a:buNone/>
            </a:pPr>
            <a:r>
              <a:rPr lang="en-US" b="1"/>
              <a:t>4. Performance Monitoring &amp; Improvement</a:t>
            </a:r>
            <a:endParaRPr lang="en-US"/>
          </a:p>
          <a:p>
            <a:pPr marL="285750" indent="-285750">
              <a:buChar char="•"/>
            </a:pPr>
            <a:r>
              <a:rPr lang="en-US"/>
              <a:t>Helps track </a:t>
            </a:r>
            <a:r>
              <a:rPr lang="en-US" b="1"/>
              <a:t>program success, housing stability, and service gaps</a:t>
            </a:r>
            <a:r>
              <a:rPr lang="en-US"/>
              <a:t>.</a:t>
            </a:r>
          </a:p>
          <a:p>
            <a:pPr marL="285750" indent="-285750">
              <a:buChar char="•"/>
            </a:pPr>
            <a:r>
              <a:rPr lang="en-US"/>
              <a:t>Strengthens </a:t>
            </a:r>
            <a:r>
              <a:rPr lang="en-US" b="1"/>
              <a:t>accountability and transparency</a:t>
            </a:r>
            <a:r>
              <a:rPr lang="en-US"/>
              <a:t> in the CoC system.</a:t>
            </a:r>
          </a:p>
          <a:p>
            <a:pPr indent="0">
              <a:buNone/>
            </a:pPr>
            <a:r>
              <a:rPr lang="en-US" b="1"/>
              <a:t>5. Risk Mitigation</a:t>
            </a:r>
            <a:endParaRPr lang="en-US"/>
          </a:p>
          <a:p>
            <a:pPr marL="285750" indent="-285750">
              <a:buChar char="•"/>
            </a:pPr>
            <a:r>
              <a:rPr lang="en-US"/>
              <a:t>Reducing </a:t>
            </a:r>
            <a:r>
              <a:rPr lang="en-US" b="1"/>
              <a:t>data quality issues</a:t>
            </a:r>
            <a:r>
              <a:rPr lang="en-US"/>
              <a:t> helps prevent </a:t>
            </a:r>
            <a:r>
              <a:rPr lang="en-US" b="1"/>
              <a:t>audit findings and compliance violations</a:t>
            </a:r>
            <a:r>
              <a:rPr lang="en-US"/>
              <a:t>.</a:t>
            </a:r>
          </a:p>
          <a:p>
            <a:pPr marL="285750" indent="-285750">
              <a:buChar char="•"/>
            </a:pPr>
            <a:r>
              <a:rPr lang="en-US"/>
              <a:t>Ensures client </a:t>
            </a:r>
            <a:r>
              <a:rPr lang="en-US" b="1"/>
              <a:t>confidentiality and data security</a:t>
            </a:r>
            <a:r>
              <a:rPr lang="en-US"/>
              <a:t> in HMIS.</a:t>
            </a:r>
          </a:p>
          <a:p>
            <a:pPr indent="0">
              <a:buNone/>
            </a:pPr>
            <a:r>
              <a:rPr lang="en-US" b="1"/>
              <a:t>6. Supporting Stakeholders &amp; Community Impact</a:t>
            </a:r>
            <a:endParaRPr lang="en-US"/>
          </a:p>
          <a:p>
            <a:pPr marL="285750" indent="-285750">
              <a:buChar char="•"/>
            </a:pPr>
            <a:r>
              <a:rPr lang="en-US"/>
              <a:t>Ensures </a:t>
            </a:r>
            <a:r>
              <a:rPr lang="en-US" b="1"/>
              <a:t>case managers, providers, and policymakers</a:t>
            </a:r>
            <a:r>
              <a:rPr lang="en-US"/>
              <a:t> have access to the best data to serve clients effectively.</a:t>
            </a:r>
          </a:p>
          <a:p>
            <a:pPr marL="285750" indent="-285750">
              <a:buChar char="•"/>
            </a:pPr>
            <a:r>
              <a:rPr lang="en-US"/>
              <a:t>Helps </a:t>
            </a:r>
            <a:r>
              <a:rPr lang="en-US" b="1"/>
              <a:t>measure system-wide progress</a:t>
            </a:r>
            <a:r>
              <a:rPr lang="en-US"/>
              <a:t> toward ending homelessness.</a:t>
            </a:r>
          </a:p>
          <a:p>
            <a:pPr>
              <a:buNone/>
            </a:pPr>
            <a:endParaRPr lang="en-US">
              <a:latin typeface="Calibri"/>
              <a:ea typeface="Calibri"/>
              <a:cs typeface="Calibri"/>
            </a:endParaRPr>
          </a:p>
        </p:txBody>
      </p:sp>
    </p:spTree>
    <p:extLst>
      <p:ext uri="{BB962C8B-B14F-4D97-AF65-F5344CB8AC3E}">
        <p14:creationId xmlns:p14="http://schemas.microsoft.com/office/powerpoint/2010/main" val="153533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921134a5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921134a5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Presenter: Racquel</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Next Slide: Racquel</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0"/>
        <p:cNvGrpSpPr/>
        <p:nvPr/>
      </p:nvGrpSpPr>
      <p:grpSpPr>
        <a:xfrm>
          <a:off x="0" y="0"/>
          <a:ext cx="0" cy="0"/>
          <a:chOff x="0" y="0"/>
          <a:chExt cx="0" cy="0"/>
        </a:xfrm>
      </p:grpSpPr>
      <p:sp>
        <p:nvSpPr>
          <p:cNvPr id="11" name="Google Shape;11;p2"/>
          <p:cNvSpPr/>
          <p:nvPr/>
        </p:nvSpPr>
        <p:spPr>
          <a:xfrm>
            <a:off x="0" y="1537930"/>
            <a:ext cx="12192000" cy="483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5400" b="1" i="0" u="none" strike="noStrike" cap="none">
                <a:solidFill>
                  <a:srgbClr val="002060"/>
                </a:solidFill>
                <a:latin typeface="Calibri"/>
                <a:ea typeface="Calibri"/>
                <a:cs typeface="Calibri"/>
                <a:sym typeface="Calibri"/>
              </a:rPr>
              <a:t>Introduction to HMIS</a:t>
            </a:r>
            <a:endParaRPr sz="1400"/>
          </a:p>
          <a:p>
            <a:pPr marL="0" marR="0" lvl="0" indent="0" algn="ctr" rtl="0">
              <a:lnSpc>
                <a:spcPct val="100000"/>
              </a:lnSpc>
              <a:spcBef>
                <a:spcPts val="0"/>
              </a:spcBef>
              <a:spcAft>
                <a:spcPts val="0"/>
              </a:spcAft>
              <a:buNone/>
            </a:pPr>
            <a:r>
              <a:rPr lang="en-US" sz="5400" b="1" i="0" u="none" strike="noStrike" cap="none">
                <a:solidFill>
                  <a:srgbClr val="002060"/>
                </a:solidFill>
                <a:latin typeface="Calibri"/>
                <a:ea typeface="Calibri"/>
                <a:cs typeface="Calibri"/>
                <a:sym typeface="Calibri"/>
              </a:rPr>
              <a:t>Continuum of Care FL-507</a:t>
            </a:r>
            <a:endParaRPr sz="1400"/>
          </a:p>
          <a:p>
            <a:pPr marL="0" marR="0" lvl="0" indent="0" algn="ctr" rtl="0">
              <a:lnSpc>
                <a:spcPct val="100000"/>
              </a:lnSpc>
              <a:spcBef>
                <a:spcPts val="0"/>
              </a:spcBef>
              <a:spcAft>
                <a:spcPts val="0"/>
              </a:spcAft>
              <a:buNone/>
            </a:pPr>
            <a:endParaRPr sz="5400" b="1" i="0" u="none"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None/>
            </a:pPr>
            <a:endParaRPr sz="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Homeless Services Network of Central Florida</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4065-D L.B. McLeod Road</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Orlando, FL 32811</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Phone: (407) 893-0133</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Fax: (407) 893-5299</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www.hsncfl.org</a:t>
            </a:r>
            <a:endParaRPr sz="2800" b="0" i="0" u="none" strike="noStrike" cap="none">
              <a:solidFill>
                <a:schemeClr val="dk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a:stretch/>
        </p:blipFill>
        <p:spPr>
          <a:xfrm>
            <a:off x="4724190" y="428152"/>
            <a:ext cx="2743617" cy="12906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rot="5400000">
            <a:off x="7284801" y="1828639"/>
            <a:ext cx="5851600" cy="274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2060"/>
              </a:buClr>
              <a:buSzPts val="3200"/>
              <a:buFont typeface="Cabin"/>
              <a:buNone/>
              <a:defRPr sz="3200" b="0" i="0" u="none" strike="noStrike" cap="none">
                <a:solidFill>
                  <a:srgbClr val="002060"/>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12"/>
          <p:cNvSpPr txBox="1">
            <a:spLocks noGrp="1"/>
          </p:cNvSpPr>
          <p:nvPr>
            <p:ph type="body" idx="1"/>
          </p:nvPr>
        </p:nvSpPr>
        <p:spPr>
          <a:xfrm rot="5400000">
            <a:off x="1697200" y="-812561"/>
            <a:ext cx="5851600" cy="80260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00B8B8"/>
              </a:buClr>
              <a:buSzPts val="3200"/>
              <a:buFont typeface="Arial"/>
              <a:buChar char="•"/>
              <a:defRPr sz="3200" b="0" i="0" u="none" strike="noStrike" cap="none">
                <a:solidFill>
                  <a:srgbClr val="00B8B8"/>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B8B8"/>
              </a:buClr>
              <a:buSzPts val="2800"/>
              <a:buFont typeface="Arial"/>
              <a:buChar char="–"/>
              <a:defRPr sz="2800" b="0" i="0" u="none" strike="noStrike" cap="none">
                <a:solidFill>
                  <a:srgbClr val="00B8B8"/>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E36C09"/>
              </a:buClr>
              <a:buSzPts val="2400"/>
              <a:buFont typeface="Arial"/>
              <a:buChar char="•"/>
              <a:defRPr sz="2400" b="0" i="0" u="none" strike="noStrike" cap="none">
                <a:solidFill>
                  <a:srgbClr val="E36C09"/>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2"/>
          <p:cNvSpPr txBox="1">
            <a:spLocks noGrp="1"/>
          </p:cNvSpPr>
          <p:nvPr>
            <p:ph type="sldNum" idx="12"/>
          </p:nvPr>
        </p:nvSpPr>
        <p:spPr>
          <a:xfrm>
            <a:off x="10831457" y="6369045"/>
            <a:ext cx="750800" cy="2924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609600" y="274638"/>
            <a:ext cx="10972800" cy="1143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 name="Google Shape;57;p13"/>
          <p:cNvSpPr txBox="1">
            <a:spLocks noGrp="1"/>
          </p:cNvSpPr>
          <p:nvPr>
            <p:ph type="body" idx="1"/>
          </p:nvPr>
        </p:nvSpPr>
        <p:spPr>
          <a:xfrm>
            <a:off x="609600" y="1600200"/>
            <a:ext cx="10972800" cy="45260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8" name="Google Shape;58;p13"/>
          <p:cNvSpPr txBox="1">
            <a:spLocks noGrp="1"/>
          </p:cNvSpPr>
          <p:nvPr>
            <p:ph type="dt" idx="10"/>
          </p:nvPr>
        </p:nvSpPr>
        <p:spPr>
          <a:xfrm>
            <a:off x="609600" y="6356350"/>
            <a:ext cx="28448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165600" y="6356350"/>
            <a:ext cx="3860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737600" y="6356350"/>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914400" y="2130425"/>
            <a:ext cx="10363200" cy="1470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2060"/>
              </a:buClr>
              <a:buSzPts val="4400"/>
              <a:buFont typeface="Cabin"/>
              <a:buNone/>
              <a:defRPr sz="4400" b="0" i="0" u="none" strike="noStrike" cap="none">
                <a:solidFill>
                  <a:srgbClr val="002060"/>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3"/>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rgbClr val="00B8B8"/>
              </a:buClr>
              <a:buSzPts val="3200"/>
              <a:buFont typeface="Arial"/>
              <a:buNone/>
              <a:defRPr sz="3200" b="0" i="0" u="none" strike="noStrike" cap="none">
                <a:solidFill>
                  <a:srgbClr val="00B8B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6" name="Google Shape;16;p3"/>
          <p:cNvSpPr txBox="1">
            <a:spLocks noGrp="1"/>
          </p:cNvSpPr>
          <p:nvPr>
            <p:ph type="sldNum" idx="12"/>
          </p:nvPr>
        </p:nvSpPr>
        <p:spPr>
          <a:xfrm>
            <a:off x="10831457" y="6369045"/>
            <a:ext cx="750800" cy="292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2060"/>
              </a:buClr>
              <a:buSzPts val="4400"/>
              <a:buFont typeface="Cabin"/>
              <a:buNone/>
              <a:defRPr sz="4400" b="0" i="0" u="none" strike="noStrike" cap="none">
                <a:solidFill>
                  <a:srgbClr val="002060"/>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4"/>
          <p:cNvSpPr txBox="1">
            <a:spLocks noGrp="1"/>
          </p:cNvSpPr>
          <p:nvPr>
            <p:ph type="body" idx="1"/>
          </p:nvPr>
        </p:nvSpPr>
        <p:spPr>
          <a:xfrm rot="5400000">
            <a:off x="3833101" y="-1623300"/>
            <a:ext cx="4525800" cy="109728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002060"/>
              </a:buClr>
              <a:buSzPts val="3200"/>
              <a:buFont typeface="Arial"/>
              <a:buChar char="•"/>
              <a:defRPr sz="3200" b="0" i="0" u="none" strike="noStrike" cap="none">
                <a:solidFill>
                  <a:srgbClr val="002060"/>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B8B8"/>
              </a:buClr>
              <a:buSzPts val="2800"/>
              <a:buFont typeface="Arial"/>
              <a:buChar char="–"/>
              <a:defRPr sz="2800" b="0" i="0" u="none" strike="noStrike" cap="none">
                <a:solidFill>
                  <a:srgbClr val="00B8B8"/>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E36C09"/>
              </a:buClr>
              <a:buSzPts val="2400"/>
              <a:buFont typeface="Arial"/>
              <a:buChar char="•"/>
              <a:defRPr sz="2400" b="0" i="0" u="none" strike="noStrike" cap="none">
                <a:solidFill>
                  <a:srgbClr val="E36C09"/>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4"/>
          <p:cNvSpPr txBox="1">
            <a:spLocks noGrp="1"/>
          </p:cNvSpPr>
          <p:nvPr>
            <p:ph type="sldNum" idx="12"/>
          </p:nvPr>
        </p:nvSpPr>
        <p:spPr>
          <a:xfrm>
            <a:off x="10831457" y="6369045"/>
            <a:ext cx="750800" cy="292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rot="5400000">
            <a:off x="7284851" y="1828589"/>
            <a:ext cx="5851500" cy="274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2060"/>
              </a:buClr>
              <a:buSzPts val="3200"/>
              <a:buFont typeface="Cabin"/>
              <a:buNone/>
              <a:defRPr sz="3200" b="0" i="0" u="none" strike="noStrike" cap="none">
                <a:solidFill>
                  <a:srgbClr val="002060"/>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5"/>
          <p:cNvSpPr txBox="1">
            <a:spLocks noGrp="1"/>
          </p:cNvSpPr>
          <p:nvPr>
            <p:ph type="body" idx="1"/>
          </p:nvPr>
        </p:nvSpPr>
        <p:spPr>
          <a:xfrm rot="5400000">
            <a:off x="1697250" y="-812611"/>
            <a:ext cx="5851500" cy="80260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00B8B8"/>
              </a:buClr>
              <a:buSzPts val="3200"/>
              <a:buFont typeface="Arial"/>
              <a:buChar char="•"/>
              <a:defRPr sz="3200" b="0" i="0" u="none" strike="noStrike" cap="none">
                <a:solidFill>
                  <a:srgbClr val="00B8B8"/>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B8B8"/>
              </a:buClr>
              <a:buSzPts val="2800"/>
              <a:buFont typeface="Arial"/>
              <a:buChar char="–"/>
              <a:defRPr sz="2800" b="0" i="0" u="none" strike="noStrike" cap="none">
                <a:solidFill>
                  <a:srgbClr val="00B8B8"/>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E36C09"/>
              </a:buClr>
              <a:buSzPts val="2400"/>
              <a:buFont typeface="Arial"/>
              <a:buChar char="•"/>
              <a:defRPr sz="2400" b="0" i="0" u="none" strike="noStrike" cap="none">
                <a:solidFill>
                  <a:srgbClr val="E36C09"/>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sldNum" idx="12"/>
          </p:nvPr>
        </p:nvSpPr>
        <p:spPr>
          <a:xfrm>
            <a:off x="10831457" y="6369045"/>
            <a:ext cx="750800" cy="292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8" name="Google Shape;28;p6"/>
          <p:cNvSpPr txBox="1">
            <a:spLocks noGrp="1"/>
          </p:cNvSpPr>
          <p:nvPr>
            <p:ph type="dt" idx="10"/>
          </p:nvPr>
        </p:nvSpPr>
        <p:spPr>
          <a:xfrm>
            <a:off x="609600" y="6356350"/>
            <a:ext cx="2844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 name="Google Shape;29;p6"/>
          <p:cNvSpPr txBox="1">
            <a:spLocks noGrp="1"/>
          </p:cNvSpPr>
          <p:nvPr>
            <p:ph type="ftr" idx="11"/>
          </p:nvPr>
        </p:nvSpPr>
        <p:spPr>
          <a:xfrm>
            <a:off x="4165600" y="6356350"/>
            <a:ext cx="3860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8737600" y="6356350"/>
            <a:ext cx="2844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 name="Google Shape;33;p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4" name="Google Shape;34;p7"/>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0"/>
        <p:cNvGrpSpPr/>
        <p:nvPr/>
      </p:nvGrpSpPr>
      <p:grpSpPr>
        <a:xfrm>
          <a:off x="0" y="0"/>
          <a:ext cx="0" cy="0"/>
          <a:chOff x="0" y="0"/>
          <a:chExt cx="0" cy="0"/>
        </a:xfrm>
      </p:grpSpPr>
      <p:sp>
        <p:nvSpPr>
          <p:cNvPr id="41" name="Google Shape;41;p9"/>
          <p:cNvSpPr/>
          <p:nvPr/>
        </p:nvSpPr>
        <p:spPr>
          <a:xfrm>
            <a:off x="0" y="1537930"/>
            <a:ext cx="12192000" cy="483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5400" b="1" i="0" u="none" strike="noStrike" cap="none">
                <a:solidFill>
                  <a:srgbClr val="002060"/>
                </a:solidFill>
                <a:latin typeface="Calibri"/>
                <a:ea typeface="Calibri"/>
                <a:cs typeface="Calibri"/>
                <a:sym typeface="Calibri"/>
              </a:rPr>
              <a:t>Introduction to HMIS</a:t>
            </a:r>
            <a:endParaRPr sz="1400"/>
          </a:p>
          <a:p>
            <a:pPr marL="0" marR="0" lvl="0" indent="0" algn="ctr" rtl="0">
              <a:lnSpc>
                <a:spcPct val="100000"/>
              </a:lnSpc>
              <a:spcBef>
                <a:spcPts val="0"/>
              </a:spcBef>
              <a:spcAft>
                <a:spcPts val="0"/>
              </a:spcAft>
              <a:buNone/>
            </a:pPr>
            <a:r>
              <a:rPr lang="en-US" sz="5400" b="1" i="0" u="none" strike="noStrike" cap="none">
                <a:solidFill>
                  <a:srgbClr val="002060"/>
                </a:solidFill>
                <a:latin typeface="Calibri"/>
                <a:ea typeface="Calibri"/>
                <a:cs typeface="Calibri"/>
                <a:sym typeface="Calibri"/>
              </a:rPr>
              <a:t>Continuum of Care FL-507</a:t>
            </a:r>
            <a:endParaRPr sz="1400"/>
          </a:p>
          <a:p>
            <a:pPr marL="0" marR="0" lvl="0" indent="0" algn="ctr" rtl="0">
              <a:lnSpc>
                <a:spcPct val="100000"/>
              </a:lnSpc>
              <a:spcBef>
                <a:spcPts val="0"/>
              </a:spcBef>
              <a:spcAft>
                <a:spcPts val="0"/>
              </a:spcAft>
              <a:buNone/>
            </a:pPr>
            <a:endParaRPr sz="5400" b="1" i="0" u="none"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None/>
            </a:pPr>
            <a:endParaRPr sz="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Homeless Services Network of Central Florida</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4065-D L.B. McLeod Road</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Orlando, FL 32811</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Phone: (407) 893-0133</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Fax: (407) 893-5299</a:t>
            </a: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www.hsncfl.org</a:t>
            </a:r>
            <a:endParaRPr sz="2800" b="0" i="0" u="none" strike="noStrike" cap="none">
              <a:solidFill>
                <a:schemeClr val="dk1"/>
              </a:solidFill>
              <a:latin typeface="Calibri"/>
              <a:ea typeface="Calibri"/>
              <a:cs typeface="Calibri"/>
              <a:sym typeface="Calibri"/>
            </a:endParaRPr>
          </a:p>
        </p:txBody>
      </p:sp>
      <p:pic>
        <p:nvPicPr>
          <p:cNvPr id="42" name="Google Shape;42;p9"/>
          <p:cNvPicPr preferRelativeResize="0"/>
          <p:nvPr/>
        </p:nvPicPr>
        <p:blipFill rotWithShape="1">
          <a:blip r:embed="rId2">
            <a:alphaModFix/>
          </a:blip>
          <a:srcRect/>
          <a:stretch/>
        </p:blipFill>
        <p:spPr>
          <a:xfrm>
            <a:off x="4724189" y="428151"/>
            <a:ext cx="2057712" cy="96797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
        <p:cNvGrpSpPr/>
        <p:nvPr/>
      </p:nvGrpSpPr>
      <p:grpSpPr>
        <a:xfrm>
          <a:off x="0" y="0"/>
          <a:ext cx="0" cy="0"/>
          <a:chOff x="0" y="0"/>
          <a:chExt cx="0" cy="0"/>
        </a:xfrm>
      </p:grpSpPr>
      <p:sp>
        <p:nvSpPr>
          <p:cNvPr id="44" name="Google Shape;44;p10"/>
          <p:cNvSpPr txBox="1">
            <a:spLocks noGrp="1"/>
          </p:cNvSpPr>
          <p:nvPr>
            <p:ph type="ctrTitle"/>
          </p:nvPr>
        </p:nvSpPr>
        <p:spPr>
          <a:xfrm>
            <a:off x="914400" y="2130425"/>
            <a:ext cx="10363200" cy="1470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2060"/>
              </a:buClr>
              <a:buSzPts val="4400"/>
              <a:buFont typeface="Cabin"/>
              <a:buNone/>
              <a:defRPr sz="4400" b="0" i="0" u="none" strike="noStrike" cap="none">
                <a:solidFill>
                  <a:srgbClr val="002060"/>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0"/>
          <p:cNvSpPr txBox="1">
            <a:spLocks noGrp="1"/>
          </p:cNvSpPr>
          <p:nvPr>
            <p:ph type="subTitle" idx="1"/>
          </p:nvPr>
        </p:nvSpPr>
        <p:spPr>
          <a:xfrm>
            <a:off x="1828800" y="3886200"/>
            <a:ext cx="8534400" cy="17528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rgbClr val="00B8B8"/>
              </a:buClr>
              <a:buSzPts val="3200"/>
              <a:buFont typeface="Arial"/>
              <a:buNone/>
              <a:defRPr sz="3200" b="0" i="0" u="none" strike="noStrike" cap="none">
                <a:solidFill>
                  <a:srgbClr val="00B8B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6" name="Google Shape;46;p10"/>
          <p:cNvSpPr txBox="1">
            <a:spLocks noGrp="1"/>
          </p:cNvSpPr>
          <p:nvPr>
            <p:ph type="sldNum" idx="12"/>
          </p:nvPr>
        </p:nvSpPr>
        <p:spPr>
          <a:xfrm>
            <a:off x="10831457" y="6369045"/>
            <a:ext cx="750800" cy="2924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609600" y="274638"/>
            <a:ext cx="10972800" cy="1143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2060"/>
              </a:buClr>
              <a:buSzPts val="4400"/>
              <a:buFont typeface="Cabin"/>
              <a:buNone/>
              <a:defRPr sz="4400" b="0" i="0" u="none" strike="noStrike" cap="none">
                <a:solidFill>
                  <a:srgbClr val="002060"/>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Google Shape;49;p11"/>
          <p:cNvSpPr txBox="1">
            <a:spLocks noGrp="1"/>
          </p:cNvSpPr>
          <p:nvPr>
            <p:ph type="body" idx="1"/>
          </p:nvPr>
        </p:nvSpPr>
        <p:spPr>
          <a:xfrm rot="5400000">
            <a:off x="3833001" y="-1623200"/>
            <a:ext cx="4526000" cy="109728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002060"/>
              </a:buClr>
              <a:buSzPts val="3200"/>
              <a:buFont typeface="Arial"/>
              <a:buChar char="•"/>
              <a:defRPr sz="3200" b="0" i="0" u="none" strike="noStrike" cap="none">
                <a:solidFill>
                  <a:srgbClr val="002060"/>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B8B8"/>
              </a:buClr>
              <a:buSzPts val="2800"/>
              <a:buFont typeface="Arial"/>
              <a:buChar char="–"/>
              <a:defRPr sz="2800" b="0" i="0" u="none" strike="noStrike" cap="none">
                <a:solidFill>
                  <a:srgbClr val="00B8B8"/>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E36C09"/>
              </a:buClr>
              <a:buSzPts val="2400"/>
              <a:buFont typeface="Arial"/>
              <a:buChar char="•"/>
              <a:defRPr sz="2400" b="0" i="0" u="none" strike="noStrike" cap="none">
                <a:solidFill>
                  <a:srgbClr val="E36C09"/>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sldNum" idx="12"/>
          </p:nvPr>
        </p:nvSpPr>
        <p:spPr>
          <a:xfrm>
            <a:off x="10831457" y="6369045"/>
            <a:ext cx="750800" cy="2924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mt="20000"/>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4143303" y="-1798"/>
            <a:ext cx="8039616" cy="6859801"/>
          </a:xfrm>
          <a:custGeom>
            <a:avLst/>
            <a:gdLst/>
            <a:ahLst/>
            <a:cxnLst/>
            <a:rect l="l" t="t" r="r" b="b"/>
            <a:pathLst>
              <a:path w="6029712" h="6859801" extrusionOk="0">
                <a:moveTo>
                  <a:pt x="0" y="291"/>
                </a:moveTo>
                <a:lnTo>
                  <a:pt x="6029712" y="0"/>
                </a:lnTo>
                <a:lnTo>
                  <a:pt x="6029712" y="6858001"/>
                </a:lnTo>
                <a:lnTo>
                  <a:pt x="1024828" y="6859801"/>
                </a:lnTo>
                <a:lnTo>
                  <a:pt x="0" y="29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7;p1"/>
          <p:cNvSpPr/>
          <p:nvPr/>
        </p:nvSpPr>
        <p:spPr>
          <a:xfrm>
            <a:off x="2957459" y="-899"/>
            <a:ext cx="1603484" cy="6856730"/>
          </a:xfrm>
          <a:custGeom>
            <a:avLst/>
            <a:gdLst/>
            <a:ahLst/>
            <a:cxnLst/>
            <a:rect l="l" t="t" r="r" b="b"/>
            <a:pathLst>
              <a:path w="1202613" h="6856730" extrusionOk="0">
                <a:moveTo>
                  <a:pt x="0" y="820"/>
                </a:moveTo>
                <a:lnTo>
                  <a:pt x="182705" y="0"/>
                </a:lnTo>
                <a:lnTo>
                  <a:pt x="1202613" y="6856730"/>
                </a:lnTo>
                <a:lnTo>
                  <a:pt x="1016387" y="6856729"/>
                </a:lnTo>
                <a:lnTo>
                  <a:pt x="0" y="82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8;p1"/>
          <p:cNvSpPr txBox="1">
            <a:spLocks noGrp="1"/>
          </p:cNvSpPr>
          <p:nvPr>
            <p:ph type="dt" idx="10"/>
          </p:nvPr>
        </p:nvSpPr>
        <p:spPr>
          <a:xfrm>
            <a:off x="609600" y="6356748"/>
            <a:ext cx="2844800" cy="364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9" name="Google Shape;9;p1"/>
          <p:cNvPicPr preferRelativeResize="0"/>
          <p:nvPr/>
        </p:nvPicPr>
        <p:blipFill>
          <a:blip r:embed="rId9">
            <a:alphaModFix/>
          </a:blip>
          <a:stretch>
            <a:fillRect/>
          </a:stretch>
        </p:blipFill>
        <p:spPr>
          <a:xfrm>
            <a:off x="10441334" y="139326"/>
            <a:ext cx="1485633"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7">
            <a:alphaModFix amt="20000"/>
          </a:blip>
          <a:stretch>
            <a:fillRect/>
          </a:stretch>
        </a:blipFill>
        <a:effectLst/>
      </p:bgPr>
    </p:bg>
    <p:spTree>
      <p:nvGrpSpPr>
        <p:cNvPr id="1" name="Shape 35"/>
        <p:cNvGrpSpPr/>
        <p:nvPr/>
      </p:nvGrpSpPr>
      <p:grpSpPr>
        <a:xfrm>
          <a:off x="0" y="0"/>
          <a:ext cx="0" cy="0"/>
          <a:chOff x="0" y="0"/>
          <a:chExt cx="0" cy="0"/>
        </a:xfrm>
      </p:grpSpPr>
      <p:sp>
        <p:nvSpPr>
          <p:cNvPr id="36" name="Google Shape;36;p8"/>
          <p:cNvSpPr/>
          <p:nvPr/>
        </p:nvSpPr>
        <p:spPr>
          <a:xfrm>
            <a:off x="4143303" y="-1798"/>
            <a:ext cx="8039616" cy="6859801"/>
          </a:xfrm>
          <a:custGeom>
            <a:avLst/>
            <a:gdLst/>
            <a:ahLst/>
            <a:cxnLst/>
            <a:rect l="l" t="t" r="r" b="b"/>
            <a:pathLst>
              <a:path w="6029712" h="6859801" extrusionOk="0">
                <a:moveTo>
                  <a:pt x="0" y="291"/>
                </a:moveTo>
                <a:lnTo>
                  <a:pt x="6029712" y="0"/>
                </a:lnTo>
                <a:lnTo>
                  <a:pt x="6029712" y="6858001"/>
                </a:lnTo>
                <a:lnTo>
                  <a:pt x="1024828" y="6859801"/>
                </a:lnTo>
                <a:lnTo>
                  <a:pt x="0" y="29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8"/>
          <p:cNvSpPr/>
          <p:nvPr/>
        </p:nvSpPr>
        <p:spPr>
          <a:xfrm>
            <a:off x="2957459" y="-899"/>
            <a:ext cx="1603484" cy="6856730"/>
          </a:xfrm>
          <a:custGeom>
            <a:avLst/>
            <a:gdLst/>
            <a:ahLst/>
            <a:cxnLst/>
            <a:rect l="l" t="t" r="r" b="b"/>
            <a:pathLst>
              <a:path w="1202613" h="6856730" extrusionOk="0">
                <a:moveTo>
                  <a:pt x="0" y="820"/>
                </a:moveTo>
                <a:lnTo>
                  <a:pt x="182705" y="0"/>
                </a:lnTo>
                <a:lnTo>
                  <a:pt x="1202613" y="6856730"/>
                </a:lnTo>
                <a:lnTo>
                  <a:pt x="1016387" y="6856729"/>
                </a:lnTo>
                <a:lnTo>
                  <a:pt x="0" y="82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8"/>
          <p:cNvSpPr txBox="1">
            <a:spLocks noGrp="1"/>
          </p:cNvSpPr>
          <p:nvPr>
            <p:ph type="dt" idx="10"/>
          </p:nvPr>
        </p:nvSpPr>
        <p:spPr>
          <a:xfrm>
            <a:off x="609600" y="6356748"/>
            <a:ext cx="2844800" cy="364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9" name="Google Shape;39;p8"/>
          <p:cNvPicPr preferRelativeResize="0"/>
          <p:nvPr/>
        </p:nvPicPr>
        <p:blipFill>
          <a:blip r:embed="rId8">
            <a:alphaModFix/>
          </a:blip>
          <a:stretch>
            <a:fillRect/>
          </a:stretch>
        </p:blipFill>
        <p:spPr>
          <a:xfrm>
            <a:off x="10441333" y="139333"/>
            <a:ext cx="1341067" cy="7299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28_FF4AA38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1D_0.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www.hmiscfl.org" TargetMode="External"/><Relationship Id="rId4" Type="http://schemas.openxmlformats.org/officeDocument/2006/relationships/hyperlink" Target="https://zoom.us/j/97407205687" TargetMode="Externa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E_0.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mailto:hmis@hsncfl.org" TargetMode="External"/><Relationship Id="rId4" Type="http://schemas.openxmlformats.org/officeDocument/2006/relationships/hyperlink" Target="http://www.hmiscfl.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anva.com/design/DAGcETPxzO8/D-RvJYg-V8InXe2PGJaf-w/watch?utm_content=DAGcETPxzO8&amp;utm_campaign=designshare&amp;utm_medium=link2&amp;utm_source=uniquelinks&amp;utlId=h2755e6cd8f" TargetMode="External"/><Relationship Id="rId2" Type="http://schemas.microsoft.com/office/2018/10/relationships/comments" Target="../comments/modernComment_129_4493EB08.xml"/><Relationship Id="rId1" Type="http://schemas.openxmlformats.org/officeDocument/2006/relationships/slideLayout" Target="../slideLayouts/slideLayout5.xml"/><Relationship Id="rId4" Type="http://schemas.openxmlformats.org/officeDocument/2006/relationships/hyperlink" Target="https://www.canva.com/design/DAGcE5TrdcI/-qye8cabjDHEuyglObjKog/watch?utm_content=DAGcE5TrdcI&amp;utm_campaign=designshare&amp;utm_medium=link2&amp;utm_source=uniquelinks&amp;utlId=h5e249790ef"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canva.com/design/DAGcE5TrdcI/-qye8cabjDHEuyglObjKog/watch?utm_content=DAGcE5TrdcI&amp;utm_campaign=designshare&amp;utm_medium=link2&amp;utm_source=uniquelinks&amp;utlId=h5e249790ef"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2A_69A298C7.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microsoft.com/office/2018/10/relationships/comments" Target="../comments/modernComment_11C_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microsoft.com/office/2018/10/relationships/comments" Target="../comments/modernComment_11F_0.xm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www.hmiscfl.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hmiscfl.or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5_0.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24_A90205B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hyperlink" Target="https://www.hudexchange.info/homelessness-assistance/ahar/#2024-report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ointapp.org/orgs/3266"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huduser.gov/portal/sites/default/files/pdf/2024-AHAR-Part-1.pdf"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2209800" y="1441556"/>
            <a:ext cx="7772400" cy="147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b="1"/>
              <a:t>HMIS Advisory </a:t>
            </a:r>
            <a:endParaRPr b="1"/>
          </a:p>
          <a:p>
            <a:pPr marL="0" lvl="0" indent="0" algn="ctr" rtl="0">
              <a:spcBef>
                <a:spcPts val="0"/>
              </a:spcBef>
              <a:spcAft>
                <a:spcPts val="0"/>
              </a:spcAft>
              <a:buClr>
                <a:schemeClr val="dk1"/>
              </a:buClr>
              <a:buSzPts val="4400"/>
              <a:buFont typeface="Calibri"/>
              <a:buNone/>
            </a:pPr>
            <a:r>
              <a:rPr lang="en-US" b="1"/>
              <a:t>Committee Meeting</a:t>
            </a:r>
            <a:endParaRPr b="1"/>
          </a:p>
        </p:txBody>
      </p:sp>
      <p:sp>
        <p:nvSpPr>
          <p:cNvPr id="66" name="Google Shape;66;p14"/>
          <p:cNvSpPr txBox="1">
            <a:spLocks noGrp="1"/>
          </p:cNvSpPr>
          <p:nvPr>
            <p:ph type="subTitle" idx="1"/>
          </p:nvPr>
        </p:nvSpPr>
        <p:spPr>
          <a:xfrm>
            <a:off x="2313569" y="3140869"/>
            <a:ext cx="7543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3200"/>
              <a:buNone/>
            </a:pPr>
            <a:r>
              <a:rPr lang="en-US">
                <a:solidFill>
                  <a:schemeClr val="dk1"/>
                </a:solidFill>
              </a:rPr>
              <a:t>Central Florida Commission on Homelessness (CFCH)</a:t>
            </a:r>
            <a:endParaRPr>
              <a:solidFill>
                <a:schemeClr val="dk1"/>
              </a:solidFill>
            </a:endParaRPr>
          </a:p>
          <a:p>
            <a:pPr marL="0" lvl="0" indent="0" algn="ctr" rtl="0">
              <a:spcBef>
                <a:spcPts val="0"/>
              </a:spcBef>
              <a:spcAft>
                <a:spcPts val="0"/>
              </a:spcAft>
              <a:buClr>
                <a:srgbClr val="888888"/>
              </a:buClr>
              <a:buSzPts val="3200"/>
              <a:buNone/>
            </a:pPr>
            <a:r>
              <a:rPr lang="en-US">
                <a:solidFill>
                  <a:schemeClr val="dk1"/>
                </a:solidFill>
              </a:rPr>
              <a:t>CoC FL-507</a:t>
            </a:r>
            <a:endParaRPr>
              <a:solidFill>
                <a:schemeClr val="dk1"/>
              </a:solidFill>
            </a:endParaRPr>
          </a:p>
          <a:p>
            <a:pPr marL="0" lvl="0" indent="0" algn="ctr" rtl="0">
              <a:spcBef>
                <a:spcPts val="0"/>
              </a:spcBef>
              <a:spcAft>
                <a:spcPts val="0"/>
              </a:spcAft>
              <a:buClr>
                <a:srgbClr val="888888"/>
              </a:buClr>
              <a:buSzPts val="3200"/>
              <a:buNone/>
            </a:pPr>
            <a:r>
              <a:rPr lang="en-US">
                <a:solidFill>
                  <a:schemeClr val="dk1"/>
                </a:solidFill>
              </a:rPr>
              <a:t>Jan 14th, 2025</a:t>
            </a:r>
            <a:br>
              <a:rPr lang="en-US"/>
            </a:br>
            <a:endParaRPr sz="1800">
              <a:solidFill>
                <a:schemeClr val="dk1"/>
              </a:solidFill>
            </a:endParaRPr>
          </a:p>
          <a:p>
            <a:pPr marL="0" lvl="0" indent="0" algn="ctr" rtl="0">
              <a:spcBef>
                <a:spcPts val="0"/>
              </a:spcBef>
              <a:spcAft>
                <a:spcPts val="0"/>
              </a:spcAft>
              <a:buClr>
                <a:srgbClr val="888888"/>
              </a:buClr>
              <a:buSzPts val="3200"/>
              <a:buNone/>
            </a:pPr>
            <a:endParaRPr sz="2700">
              <a:solidFill>
                <a:schemeClr val="dk1"/>
              </a:solidFill>
            </a:endParaRPr>
          </a:p>
          <a:p>
            <a:pPr>
              <a:spcBef>
                <a:spcPts val="0"/>
              </a:spcBef>
              <a:buClr>
                <a:srgbClr val="888888"/>
              </a:buClr>
            </a:pPr>
            <a:r>
              <a:rPr lang="en-US" sz="2700">
                <a:solidFill>
                  <a:schemeClr val="dk1"/>
                </a:solidFill>
              </a:rPr>
              <a:t>Melissa Sandel, Committee Chair</a:t>
            </a:r>
            <a:endParaRPr sz="27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19A7C-7D7A-4810-A2CF-936910F7D75A}"/>
              </a:ext>
            </a:extLst>
          </p:cNvPr>
          <p:cNvSpPr>
            <a:spLocks noGrp="1"/>
          </p:cNvSpPr>
          <p:nvPr>
            <p:ph type="title"/>
          </p:nvPr>
        </p:nvSpPr>
        <p:spPr/>
        <p:txBody>
          <a:bodyPr/>
          <a:lstStyle/>
          <a:p>
            <a:pPr>
              <a:buNone/>
            </a:pPr>
            <a:r>
              <a:rPr lang="en-US" sz="4400" b="1">
                <a:solidFill>
                  <a:srgbClr val="002060"/>
                </a:solidFill>
                <a:latin typeface="Cabin"/>
              </a:rPr>
              <a:t>HIC/PIT Reminders</a:t>
            </a:r>
          </a:p>
        </p:txBody>
      </p:sp>
      <p:sp>
        <p:nvSpPr>
          <p:cNvPr id="3" name="Text Placeholder 2">
            <a:extLst>
              <a:ext uri="{FF2B5EF4-FFF2-40B4-BE49-F238E27FC236}">
                <a16:creationId xmlns:a16="http://schemas.microsoft.com/office/drawing/2014/main" id="{315C215C-65CA-948E-76A0-7C9077C53ABF}"/>
              </a:ext>
            </a:extLst>
          </p:cNvPr>
          <p:cNvSpPr>
            <a:spLocks noGrp="1"/>
          </p:cNvSpPr>
          <p:nvPr>
            <p:ph type="body" idx="1"/>
          </p:nvPr>
        </p:nvSpPr>
        <p:spPr/>
        <p:txBody>
          <a:bodyPr/>
          <a:lstStyle/>
          <a:p>
            <a:pPr marL="114300" indent="0">
              <a:buNone/>
            </a:pPr>
            <a:r>
              <a:rPr lang="en-US" sz="1600"/>
              <a:t>While the PIT Count is happening, the HMIS Lead team must also prepare the Housing Inventory Count (HIC)</a:t>
            </a:r>
          </a:p>
          <a:p>
            <a:pPr marL="114300" indent="0">
              <a:buNone/>
            </a:pPr>
            <a:endParaRPr lang="en-US" sz="1600"/>
          </a:p>
          <a:p>
            <a:pPr marL="114300" indent="0">
              <a:buNone/>
            </a:pPr>
            <a:r>
              <a:rPr lang="en-US" sz="1600"/>
              <a:t>This involves confirming with providers that we have an accurate count of beds for any emergency shelter, transitional housing, rapid rehousing, permanent supportive housing, and other permanent housing projects. </a:t>
            </a:r>
          </a:p>
          <a:p>
            <a:pPr marL="114300" indent="0">
              <a:buNone/>
            </a:pPr>
            <a:endParaRPr lang="en-US" sz="1600"/>
          </a:p>
          <a:p>
            <a:pPr marL="114300" indent="0">
              <a:buNone/>
            </a:pPr>
            <a:r>
              <a:rPr lang="en-US" sz="1600"/>
              <a:t>For any providers managing projects with beds, here are ways you can help support the PIT and HIC process:</a:t>
            </a:r>
          </a:p>
          <a:p>
            <a:pPr marL="114300" indent="0">
              <a:buNone/>
            </a:pPr>
            <a:endParaRPr lang="en-US" sz="1600"/>
          </a:p>
          <a:p>
            <a:pPr>
              <a:buAutoNum type="arabicPeriod"/>
            </a:pPr>
            <a:r>
              <a:rPr lang="en-US" sz="1600"/>
              <a:t>Respond back to any questions about your bed inventories from the HMIS Team</a:t>
            </a:r>
          </a:p>
          <a:p>
            <a:pPr>
              <a:buAutoNum type="arabicPeriod"/>
            </a:pPr>
            <a:r>
              <a:rPr lang="en-US" sz="1600"/>
              <a:t>Ensure that exits are being completed in a timely fashion</a:t>
            </a:r>
          </a:p>
          <a:p>
            <a:pPr>
              <a:buAutoNum type="arabicPeriod"/>
            </a:pPr>
            <a:r>
              <a:rPr lang="en-US" sz="1600"/>
              <a:t>Review any clients with a length of stay over 300 days – could mean a missed exit </a:t>
            </a:r>
          </a:p>
          <a:p>
            <a:pPr>
              <a:buAutoNum type="arabicPeriod"/>
            </a:pPr>
            <a:r>
              <a:rPr lang="en-US" sz="1600"/>
              <a:t>For housed clients in RRH and PSH, ensure there is a housing move-in date present </a:t>
            </a:r>
          </a:p>
          <a:p>
            <a:pPr>
              <a:buAutoNum type="arabicPeriod"/>
            </a:pPr>
            <a:r>
              <a:rPr lang="en-US" sz="1600"/>
              <a:t>Make sure demographics are complete for all enrolled clients – race/ethnicity, age, gender, veteran status </a:t>
            </a:r>
          </a:p>
          <a:p>
            <a:pPr lvl="1">
              <a:buFont typeface="Courier New"/>
              <a:buChar char="o"/>
            </a:pPr>
            <a:r>
              <a:rPr lang="en-US" sz="1600"/>
              <a:t>All important data points that help us accurately report on specific populations.</a:t>
            </a:r>
          </a:p>
          <a:p>
            <a:pPr marL="571500" lvl="1" indent="0">
              <a:buNone/>
            </a:pPr>
            <a:endParaRPr lang="en-US"/>
          </a:p>
          <a:p>
            <a:pPr lvl="1">
              <a:buFont typeface="Courier New"/>
              <a:buChar char="o"/>
            </a:pPr>
            <a:endParaRPr lang="en-US"/>
          </a:p>
        </p:txBody>
      </p:sp>
    </p:spTree>
    <p:extLst>
      <p:ext uri="{BB962C8B-B14F-4D97-AF65-F5344CB8AC3E}">
        <p14:creationId xmlns:p14="http://schemas.microsoft.com/office/powerpoint/2010/main" val="441558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31DAD-559B-9E95-9851-F7ECF79ADFBF}"/>
              </a:ext>
            </a:extLst>
          </p:cNvPr>
          <p:cNvSpPr>
            <a:spLocks noGrp="1"/>
          </p:cNvSpPr>
          <p:nvPr>
            <p:ph type="title"/>
          </p:nvPr>
        </p:nvSpPr>
        <p:spPr/>
        <p:txBody>
          <a:bodyPr/>
          <a:lstStyle/>
          <a:p>
            <a:pPr algn="l">
              <a:buNone/>
            </a:pPr>
            <a:r>
              <a:rPr lang="en-US" sz="4400" b="1">
                <a:solidFill>
                  <a:srgbClr val="002060"/>
                </a:solidFill>
                <a:latin typeface="Cabin"/>
              </a:rPr>
              <a:t>Deceased Client Notifications in HMIS</a:t>
            </a:r>
          </a:p>
        </p:txBody>
      </p:sp>
      <p:sp>
        <p:nvSpPr>
          <p:cNvPr id="3" name="Text Placeholder 2">
            <a:extLst>
              <a:ext uri="{FF2B5EF4-FFF2-40B4-BE49-F238E27FC236}">
                <a16:creationId xmlns:a16="http://schemas.microsoft.com/office/drawing/2014/main" id="{21E2CD42-E19C-A319-EEB5-E92760C6A3B5}"/>
              </a:ext>
            </a:extLst>
          </p:cNvPr>
          <p:cNvSpPr>
            <a:spLocks noGrp="1"/>
          </p:cNvSpPr>
          <p:nvPr>
            <p:ph type="body" idx="1"/>
          </p:nvPr>
        </p:nvSpPr>
        <p:spPr/>
        <p:txBody>
          <a:bodyPr/>
          <a:lstStyle/>
          <a:p>
            <a:r>
              <a:rPr lang="en-US" sz="3200">
                <a:latin typeface="Calibri"/>
                <a:ea typeface="Calibri"/>
                <a:cs typeface="Calibri"/>
              </a:rPr>
              <a:t>Recommendations for Effective Communication &amp; Notification Methods</a:t>
            </a:r>
          </a:p>
          <a:p>
            <a:r>
              <a:rPr lang="en-US" sz="3200">
                <a:latin typeface="Calibri"/>
                <a:ea typeface="Calibri"/>
                <a:cs typeface="Calibri"/>
              </a:rPr>
              <a:t>Develop a systematic approach for notifications</a:t>
            </a:r>
          </a:p>
          <a:p>
            <a:r>
              <a:rPr lang="en-US" sz="3200">
                <a:latin typeface="Calibri"/>
                <a:ea typeface="Calibri"/>
                <a:cs typeface="Calibri"/>
              </a:rPr>
              <a:t>Ensure timely updates in HMIS</a:t>
            </a:r>
          </a:p>
          <a:p>
            <a:r>
              <a:rPr lang="en-US" sz="3200">
                <a:latin typeface="Calibri"/>
                <a:ea typeface="Calibri"/>
                <a:cs typeface="Calibri"/>
              </a:rPr>
              <a:t>Improve data accuracy and recordkeeping</a:t>
            </a:r>
          </a:p>
          <a:p>
            <a:pPr marL="114300" indent="0">
              <a:buNone/>
            </a:pPr>
            <a:endParaRPr lang="en-US" sz="4000"/>
          </a:p>
        </p:txBody>
      </p:sp>
      <p:pic>
        <p:nvPicPr>
          <p:cNvPr id="4" name="Picture 3" descr="A blue square with white lines and a red circle with a red exclamation mark&#10;&#10;Description automatically generated">
            <a:extLst>
              <a:ext uri="{FF2B5EF4-FFF2-40B4-BE49-F238E27FC236}">
                <a16:creationId xmlns:a16="http://schemas.microsoft.com/office/drawing/2014/main" id="{F708319D-362C-B267-57FA-E6A5E412C98B}"/>
              </a:ext>
            </a:extLst>
          </p:cNvPr>
          <p:cNvPicPr>
            <a:picLocks noChangeAspect="1"/>
          </p:cNvPicPr>
          <p:nvPr/>
        </p:nvPicPr>
        <p:blipFill>
          <a:blip r:embed="rId3"/>
          <a:stretch>
            <a:fillRect/>
          </a:stretch>
        </p:blipFill>
        <p:spPr>
          <a:xfrm>
            <a:off x="9198142" y="4219073"/>
            <a:ext cx="2368216" cy="2069432"/>
          </a:xfrm>
          <a:prstGeom prst="rect">
            <a:avLst/>
          </a:prstGeom>
        </p:spPr>
      </p:pic>
    </p:spTree>
    <p:extLst>
      <p:ext uri="{BB962C8B-B14F-4D97-AF65-F5344CB8AC3E}">
        <p14:creationId xmlns:p14="http://schemas.microsoft.com/office/powerpoint/2010/main" val="4283081606"/>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31DAD-559B-9E95-9851-F7ECF79ADFBF}"/>
              </a:ext>
            </a:extLst>
          </p:cNvPr>
          <p:cNvSpPr>
            <a:spLocks noGrp="1"/>
          </p:cNvSpPr>
          <p:nvPr>
            <p:ph type="title"/>
          </p:nvPr>
        </p:nvSpPr>
        <p:spPr/>
        <p:txBody>
          <a:bodyPr/>
          <a:lstStyle/>
          <a:p>
            <a:pPr algn="l">
              <a:buNone/>
            </a:pPr>
            <a:r>
              <a:rPr lang="en-US" sz="4400" b="1">
                <a:solidFill>
                  <a:srgbClr val="002060"/>
                </a:solidFill>
                <a:latin typeface="Cabin"/>
              </a:rPr>
              <a:t>Potential Solutions for Notification</a:t>
            </a:r>
          </a:p>
        </p:txBody>
      </p:sp>
      <p:sp>
        <p:nvSpPr>
          <p:cNvPr id="3" name="Text Placeholder 2">
            <a:extLst>
              <a:ext uri="{FF2B5EF4-FFF2-40B4-BE49-F238E27FC236}">
                <a16:creationId xmlns:a16="http://schemas.microsoft.com/office/drawing/2014/main" id="{21E2CD42-E19C-A319-EEB5-E92760C6A3B5}"/>
              </a:ext>
            </a:extLst>
          </p:cNvPr>
          <p:cNvSpPr>
            <a:spLocks noGrp="1"/>
          </p:cNvSpPr>
          <p:nvPr>
            <p:ph type="body" idx="1"/>
          </p:nvPr>
        </p:nvSpPr>
        <p:spPr/>
        <p:txBody>
          <a:bodyPr/>
          <a:lstStyle/>
          <a:p>
            <a:r>
              <a:rPr lang="en-US" sz="3200">
                <a:latin typeface="Calibri"/>
                <a:ea typeface="Calibri"/>
                <a:cs typeface="Calibri"/>
              </a:rPr>
              <a:t>1. Display deceased status on Client Dashboard.</a:t>
            </a:r>
            <a:endParaRPr lang="en-US"/>
          </a:p>
          <a:p>
            <a:r>
              <a:rPr lang="en-US" sz="3200">
                <a:latin typeface="Calibri"/>
                <a:ea typeface="Calibri"/>
                <a:cs typeface="Calibri"/>
              </a:rPr>
              <a:t>2. Email notifications to all active projects/agencies.</a:t>
            </a:r>
            <a:endParaRPr lang="en-US"/>
          </a:p>
          <a:p>
            <a:r>
              <a:rPr lang="en-US" sz="3200">
                <a:latin typeface="Calibri"/>
                <a:ea typeface="Calibri"/>
                <a:cs typeface="Calibri"/>
              </a:rPr>
              <a:t>3. Alerts when accessing deceased client records.</a:t>
            </a:r>
            <a:endParaRPr lang="en-US"/>
          </a:p>
          <a:p>
            <a:r>
              <a:rPr lang="en-US" sz="3200">
                <a:latin typeface="Calibri"/>
                <a:ea typeface="Calibri"/>
                <a:cs typeface="Calibri"/>
              </a:rPr>
              <a:t>4. Generate regular deceased client reports.</a:t>
            </a:r>
            <a:endParaRPr lang="en-US"/>
          </a:p>
          <a:p>
            <a:pPr marL="114300" indent="0">
              <a:buNone/>
            </a:pPr>
            <a:endParaRPr lang="en-US" sz="4000"/>
          </a:p>
        </p:txBody>
      </p:sp>
      <p:pic>
        <p:nvPicPr>
          <p:cNvPr id="4" name="Picture 3" descr="A red triangle with black lines around it&#10;&#10;Description automatically generated">
            <a:extLst>
              <a:ext uri="{FF2B5EF4-FFF2-40B4-BE49-F238E27FC236}">
                <a16:creationId xmlns:a16="http://schemas.microsoft.com/office/drawing/2014/main" id="{7B261952-3CA6-5C57-8D43-CAEFBB8F0BEF}"/>
              </a:ext>
            </a:extLst>
          </p:cNvPr>
          <p:cNvPicPr>
            <a:picLocks noChangeAspect="1"/>
          </p:cNvPicPr>
          <p:nvPr/>
        </p:nvPicPr>
        <p:blipFill>
          <a:blip r:embed="rId2"/>
          <a:stretch>
            <a:fillRect/>
          </a:stretch>
        </p:blipFill>
        <p:spPr>
          <a:xfrm>
            <a:off x="9275846" y="4083217"/>
            <a:ext cx="2202782" cy="2030329"/>
          </a:xfrm>
          <a:prstGeom prst="rect">
            <a:avLst/>
          </a:prstGeom>
        </p:spPr>
      </p:pic>
    </p:spTree>
    <p:extLst>
      <p:ext uri="{BB962C8B-B14F-4D97-AF65-F5344CB8AC3E}">
        <p14:creationId xmlns:p14="http://schemas.microsoft.com/office/powerpoint/2010/main" val="195031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3"/>
          <p:cNvSpPr txBox="1">
            <a:spLocks noGrp="1"/>
          </p:cNvSpPr>
          <p:nvPr>
            <p:ph type="title"/>
          </p:nvPr>
        </p:nvSpPr>
        <p:spPr>
          <a:xfrm>
            <a:off x="1981200" y="0"/>
            <a:ext cx="8229600" cy="957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solidFill>
                  <a:srgbClr val="002060"/>
                </a:solidFill>
                <a:latin typeface="Cabin"/>
                <a:ea typeface="Cabin"/>
                <a:cs typeface="Cabin"/>
                <a:sym typeface="Cabin"/>
              </a:rPr>
              <a:t>HMIS Training &amp; Support</a:t>
            </a:r>
            <a:endParaRPr sz="3600" b="1"/>
          </a:p>
        </p:txBody>
      </p:sp>
      <p:sp>
        <p:nvSpPr>
          <p:cNvPr id="308" name="Google Shape;308;p43"/>
          <p:cNvSpPr txBox="1">
            <a:spLocks noGrp="1"/>
          </p:cNvSpPr>
          <p:nvPr>
            <p:ph type="body" idx="1"/>
          </p:nvPr>
        </p:nvSpPr>
        <p:spPr>
          <a:xfrm>
            <a:off x="1981200" y="595525"/>
            <a:ext cx="8229600" cy="571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40"/>
              </a:spcBef>
              <a:spcAft>
                <a:spcPts val="0"/>
              </a:spcAft>
              <a:buNone/>
            </a:pPr>
            <a:endParaRPr sz="200" b="1"/>
          </a:p>
          <a:p>
            <a:pPr marL="0" lvl="0" indent="0" algn="l" rtl="0">
              <a:lnSpc>
                <a:spcPct val="115000"/>
              </a:lnSpc>
              <a:spcBef>
                <a:spcPts val="640"/>
              </a:spcBef>
              <a:spcAft>
                <a:spcPts val="0"/>
              </a:spcAft>
              <a:buNone/>
            </a:pPr>
            <a:r>
              <a:rPr lang="en-US" sz="1700" b="1">
                <a:solidFill>
                  <a:schemeClr val="dk1"/>
                </a:solidFill>
              </a:rPr>
              <a:t>Our routine monthly training calendar:</a:t>
            </a:r>
            <a:endParaRPr sz="1700">
              <a:solidFill>
                <a:schemeClr val="dk1"/>
              </a:solidFill>
            </a:endParaRPr>
          </a:p>
          <a:p>
            <a:pPr marL="0" lvl="0" indent="0" algn="l" rtl="0">
              <a:lnSpc>
                <a:spcPct val="115000"/>
              </a:lnSpc>
              <a:spcBef>
                <a:spcPts val="640"/>
              </a:spcBef>
              <a:spcAft>
                <a:spcPts val="0"/>
              </a:spcAft>
              <a:buNone/>
            </a:pPr>
            <a:r>
              <a:rPr lang="en-US" sz="1700">
                <a:solidFill>
                  <a:schemeClr val="dk1"/>
                </a:solidFill>
              </a:rPr>
              <a:t>1st &amp; 3rd Tuesday: HMIS 101 New User Training (9a - 2p)</a:t>
            </a:r>
            <a:endParaRPr sz="1700" b="1" i="1">
              <a:solidFill>
                <a:schemeClr val="dk1"/>
              </a:solidFill>
            </a:endParaRPr>
          </a:p>
          <a:p>
            <a:pPr marL="0" lvl="0" indent="0" algn="l" rtl="0">
              <a:lnSpc>
                <a:spcPct val="115000"/>
              </a:lnSpc>
              <a:spcBef>
                <a:spcPts val="640"/>
              </a:spcBef>
              <a:spcAft>
                <a:spcPts val="0"/>
              </a:spcAft>
              <a:buNone/>
            </a:pPr>
            <a:r>
              <a:rPr lang="en-US" sz="1700">
                <a:solidFill>
                  <a:schemeClr val="dk1"/>
                </a:solidFill>
              </a:rPr>
              <a:t>2nd &amp; 4th Wednesday: HMIS 101/102 Refreshers (2p - 4p)</a:t>
            </a:r>
            <a:endParaRPr sz="1700">
              <a:solidFill>
                <a:schemeClr val="dk1"/>
              </a:solidFill>
            </a:endParaRPr>
          </a:p>
          <a:p>
            <a:pPr marL="0" lvl="0" indent="0" algn="l" rtl="0">
              <a:lnSpc>
                <a:spcPct val="115000"/>
              </a:lnSpc>
              <a:spcBef>
                <a:spcPts val="640"/>
              </a:spcBef>
              <a:spcAft>
                <a:spcPts val="0"/>
              </a:spcAft>
              <a:buNone/>
            </a:pPr>
            <a:r>
              <a:rPr lang="en-US" sz="1700">
                <a:solidFill>
                  <a:schemeClr val="dk1"/>
                </a:solidFill>
              </a:rPr>
              <a:t>3rd Tuesday: ClientTrack Introduction to Reports Training (3p - 4:30p)</a:t>
            </a:r>
            <a:endParaRPr sz="1700">
              <a:solidFill>
                <a:schemeClr val="dk1"/>
              </a:solidFill>
            </a:endParaRPr>
          </a:p>
          <a:p>
            <a:pPr marL="0" lvl="0" indent="0" algn="l" rtl="0">
              <a:lnSpc>
                <a:spcPct val="115000"/>
              </a:lnSpc>
              <a:spcBef>
                <a:spcPts val="640"/>
              </a:spcBef>
              <a:spcAft>
                <a:spcPts val="0"/>
              </a:spcAft>
              <a:buNone/>
            </a:pPr>
            <a:endParaRPr sz="500">
              <a:solidFill>
                <a:schemeClr val="dk1"/>
              </a:solidFill>
            </a:endParaRPr>
          </a:p>
          <a:p>
            <a:pPr marL="0" lvl="0" indent="0" algn="l" rtl="0">
              <a:lnSpc>
                <a:spcPct val="115000"/>
              </a:lnSpc>
              <a:spcBef>
                <a:spcPts val="640"/>
              </a:spcBef>
              <a:spcAft>
                <a:spcPts val="0"/>
              </a:spcAft>
              <a:buNone/>
            </a:pPr>
            <a:r>
              <a:rPr lang="en-US" sz="1700" b="1">
                <a:solidFill>
                  <a:schemeClr val="dk1"/>
                </a:solidFill>
              </a:rPr>
              <a:t>Ad-Hoc Reports Training (request via HMIS Support Ticket)</a:t>
            </a:r>
            <a:endParaRPr sz="1700" b="1">
              <a:solidFill>
                <a:schemeClr val="dk1"/>
              </a:solidFill>
            </a:endParaRPr>
          </a:p>
          <a:p>
            <a:pPr marL="0" lvl="0" indent="0" algn="l" rtl="0">
              <a:lnSpc>
                <a:spcPct val="115000"/>
              </a:lnSpc>
              <a:spcBef>
                <a:spcPts val="640"/>
              </a:spcBef>
              <a:spcAft>
                <a:spcPts val="0"/>
              </a:spcAft>
              <a:buNone/>
            </a:pPr>
            <a:r>
              <a:rPr lang="en-US" sz="1700">
                <a:solidFill>
                  <a:schemeClr val="dk1"/>
                </a:solidFill>
              </a:rPr>
              <a:t>APR/CAPER in ClientTrack</a:t>
            </a:r>
            <a:endParaRPr sz="1700">
              <a:solidFill>
                <a:schemeClr val="dk1"/>
              </a:solidFill>
            </a:endParaRPr>
          </a:p>
          <a:p>
            <a:pPr marL="0" lvl="0" indent="0" algn="l" rtl="0">
              <a:lnSpc>
                <a:spcPct val="115000"/>
              </a:lnSpc>
              <a:spcBef>
                <a:spcPts val="640"/>
              </a:spcBef>
              <a:spcAft>
                <a:spcPts val="0"/>
              </a:spcAft>
              <a:buNone/>
            </a:pPr>
            <a:r>
              <a:rPr lang="en-US" sz="1700">
                <a:solidFill>
                  <a:schemeClr val="dk1"/>
                </a:solidFill>
              </a:rPr>
              <a:t>Everyday Reporting in ClientTrack </a:t>
            </a:r>
            <a:endParaRPr sz="1700">
              <a:solidFill>
                <a:schemeClr val="dk1"/>
              </a:solidFill>
            </a:endParaRPr>
          </a:p>
          <a:p>
            <a:pPr marL="0" lvl="0" indent="0" algn="l" rtl="0">
              <a:lnSpc>
                <a:spcPct val="115000"/>
              </a:lnSpc>
              <a:spcBef>
                <a:spcPts val="640"/>
              </a:spcBef>
              <a:spcAft>
                <a:spcPts val="0"/>
              </a:spcAft>
              <a:buNone/>
            </a:pPr>
            <a:r>
              <a:rPr lang="en-US" sz="1700">
                <a:solidFill>
                  <a:schemeClr val="dk1"/>
                </a:solidFill>
              </a:rPr>
              <a:t>Explore Data Explorer</a:t>
            </a:r>
            <a:endParaRPr sz="1700">
              <a:solidFill>
                <a:schemeClr val="dk1"/>
              </a:solidFill>
            </a:endParaRPr>
          </a:p>
          <a:p>
            <a:pPr marL="0" lvl="0" indent="0" algn="l" rtl="0">
              <a:lnSpc>
                <a:spcPct val="115000"/>
              </a:lnSpc>
              <a:spcBef>
                <a:spcPts val="640"/>
              </a:spcBef>
              <a:spcAft>
                <a:spcPts val="0"/>
              </a:spcAft>
              <a:buNone/>
            </a:pPr>
            <a:r>
              <a:rPr lang="en-US" sz="1700">
                <a:solidFill>
                  <a:schemeClr val="dk1"/>
                </a:solidFill>
              </a:rPr>
              <a:t>Data Quality Workshop</a:t>
            </a:r>
            <a:endParaRPr sz="1700">
              <a:solidFill>
                <a:schemeClr val="dk1"/>
              </a:solidFill>
            </a:endParaRPr>
          </a:p>
          <a:p>
            <a:pPr marL="0" lvl="0" indent="0" algn="l" rtl="0">
              <a:lnSpc>
                <a:spcPct val="115000"/>
              </a:lnSpc>
              <a:spcBef>
                <a:spcPts val="640"/>
              </a:spcBef>
              <a:spcAft>
                <a:spcPts val="0"/>
              </a:spcAft>
              <a:buNone/>
            </a:pPr>
            <a:endParaRPr sz="400" i="1">
              <a:solidFill>
                <a:schemeClr val="dk1"/>
              </a:solidFill>
            </a:endParaRPr>
          </a:p>
          <a:p>
            <a:pPr marL="0" lvl="0" indent="0" algn="l" rtl="0">
              <a:lnSpc>
                <a:spcPct val="115000"/>
              </a:lnSpc>
              <a:spcBef>
                <a:spcPts val="640"/>
              </a:spcBef>
              <a:spcAft>
                <a:spcPts val="0"/>
              </a:spcAft>
              <a:buNone/>
            </a:pPr>
            <a:r>
              <a:rPr lang="en-US" sz="1500" u="sng">
                <a:solidFill>
                  <a:schemeClr val="hlink"/>
                </a:solidFill>
                <a:hlinkClick r:id="rId4"/>
              </a:rPr>
              <a:t>Join</a:t>
            </a:r>
            <a:r>
              <a:rPr lang="en-US" sz="1500">
                <a:solidFill>
                  <a:schemeClr val="dk1"/>
                </a:solidFill>
              </a:rPr>
              <a:t> us for our office hours M/W from 1p - 2p for additional one-on-one HMIS support.</a:t>
            </a:r>
            <a:endParaRPr sz="1500">
              <a:solidFill>
                <a:schemeClr val="dk1"/>
              </a:solidFill>
            </a:endParaRPr>
          </a:p>
          <a:p>
            <a:pPr marL="0" lvl="0" indent="0" algn="l" rtl="0">
              <a:lnSpc>
                <a:spcPct val="115000"/>
              </a:lnSpc>
              <a:spcBef>
                <a:spcPts val="640"/>
              </a:spcBef>
              <a:spcAft>
                <a:spcPts val="0"/>
              </a:spcAft>
              <a:buNone/>
            </a:pPr>
            <a:endParaRPr sz="400" b="1">
              <a:solidFill>
                <a:srgbClr val="FF0000"/>
              </a:solidFill>
            </a:endParaRPr>
          </a:p>
          <a:p>
            <a:pPr marL="0" lvl="0" indent="0" algn="l" rtl="0">
              <a:lnSpc>
                <a:spcPct val="115000"/>
              </a:lnSpc>
              <a:spcBef>
                <a:spcPts val="640"/>
              </a:spcBef>
              <a:spcAft>
                <a:spcPts val="0"/>
              </a:spcAft>
              <a:buNone/>
            </a:pPr>
            <a:r>
              <a:rPr lang="en-US" sz="1500" b="1">
                <a:solidFill>
                  <a:srgbClr val="FF0000"/>
                </a:solidFill>
              </a:rPr>
              <a:t>Reminders:</a:t>
            </a:r>
            <a:r>
              <a:rPr lang="en-US" sz="1500" b="1">
                <a:solidFill>
                  <a:schemeClr val="dk1"/>
                </a:solidFill>
              </a:rPr>
              <a:t> </a:t>
            </a:r>
            <a:endParaRPr sz="1500" b="1">
              <a:solidFill>
                <a:schemeClr val="dk1"/>
              </a:solidFill>
            </a:endParaRPr>
          </a:p>
          <a:p>
            <a:pPr marL="0" lvl="0" indent="0" algn="l" rtl="0">
              <a:lnSpc>
                <a:spcPct val="115000"/>
              </a:lnSpc>
              <a:spcBef>
                <a:spcPts val="640"/>
              </a:spcBef>
              <a:spcAft>
                <a:spcPts val="0"/>
              </a:spcAft>
              <a:buNone/>
            </a:pPr>
            <a:r>
              <a:rPr lang="en-US" sz="1500" i="1">
                <a:solidFill>
                  <a:schemeClr val="dk1"/>
                </a:solidFill>
              </a:rPr>
              <a:t>All </a:t>
            </a:r>
            <a:r>
              <a:rPr lang="en-US" sz="1500" b="1" i="1">
                <a:solidFill>
                  <a:schemeClr val="dk1"/>
                </a:solidFill>
              </a:rPr>
              <a:t>new user</a:t>
            </a:r>
            <a:r>
              <a:rPr lang="en-US" sz="1500" i="1">
                <a:solidFill>
                  <a:schemeClr val="dk1"/>
                </a:solidFill>
              </a:rPr>
              <a:t> training requests must come through the Agency Liaison.</a:t>
            </a:r>
            <a:endParaRPr sz="1600"/>
          </a:p>
          <a:p>
            <a:pPr marL="0" lvl="0" indent="0" algn="l" rtl="0">
              <a:lnSpc>
                <a:spcPct val="115000"/>
              </a:lnSpc>
              <a:spcBef>
                <a:spcPts val="640"/>
              </a:spcBef>
              <a:spcAft>
                <a:spcPts val="0"/>
              </a:spcAft>
              <a:buNone/>
            </a:pPr>
            <a:r>
              <a:rPr lang="en-US" b="1" i="1"/>
              <a:t>Agency Liaison</a:t>
            </a:r>
            <a:r>
              <a:rPr lang="en-US" i="1"/>
              <a:t> needs to </a:t>
            </a:r>
            <a:r>
              <a:rPr lang="en-US" b="1" i="1"/>
              <a:t>let the HMIS team know ASAP when someone leaves</a:t>
            </a:r>
            <a:endParaRPr b="1" i="1"/>
          </a:p>
          <a:p>
            <a:pPr marL="0" lvl="0" indent="0" algn="l" rtl="0">
              <a:lnSpc>
                <a:spcPct val="115000"/>
              </a:lnSpc>
              <a:spcBef>
                <a:spcPts val="640"/>
              </a:spcBef>
              <a:spcAft>
                <a:spcPts val="0"/>
              </a:spcAft>
              <a:buNone/>
            </a:pPr>
            <a:r>
              <a:rPr lang="en-US" b="1" i="1"/>
              <a:t>the agency</a:t>
            </a:r>
            <a:r>
              <a:rPr lang="en-US" i="1"/>
              <a:t> so we can inactivate accounts. This is to protect the system and keep an accurate count of available subscriptions for assignment.</a:t>
            </a:r>
            <a:endParaRPr i="1"/>
          </a:p>
        </p:txBody>
      </p:sp>
      <p:pic>
        <p:nvPicPr>
          <p:cNvPr id="309" name="Google Shape;309;p43">
            <a:hlinkClick r:id="rId5"/>
          </p:cNvPr>
          <p:cNvPicPr preferRelativeResize="0"/>
          <p:nvPr/>
        </p:nvPicPr>
        <p:blipFill>
          <a:blip r:embed="rId6">
            <a:alphaModFix/>
          </a:blip>
          <a:stretch>
            <a:fillRect/>
          </a:stretch>
        </p:blipFill>
        <p:spPr>
          <a:xfrm>
            <a:off x="9264175" y="6308714"/>
            <a:ext cx="1220106" cy="427037"/>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4"/>
          <p:cNvSpPr txBox="1">
            <a:spLocks noGrp="1"/>
          </p:cNvSpPr>
          <p:nvPr>
            <p:ph type="title"/>
          </p:nvPr>
        </p:nvSpPr>
        <p:spPr>
          <a:xfrm>
            <a:off x="4493418" y="357982"/>
            <a:ext cx="6705601"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600" b="1">
                <a:solidFill>
                  <a:srgbClr val="002060"/>
                </a:solidFill>
                <a:latin typeface="Cabin"/>
                <a:ea typeface="Cabin"/>
                <a:cs typeface="Cabin"/>
                <a:sym typeface="Cabin"/>
              </a:rPr>
              <a:t>HMIS Training &amp; Support</a:t>
            </a:r>
            <a:endParaRPr sz="3600" b="1">
              <a:solidFill>
                <a:schemeClr val="dk1"/>
              </a:solidFill>
            </a:endParaRPr>
          </a:p>
          <a:p>
            <a:pPr marL="0" lvl="0" indent="0" algn="ctr" rtl="0">
              <a:spcBef>
                <a:spcPts val="0"/>
              </a:spcBef>
              <a:spcAft>
                <a:spcPts val="0"/>
              </a:spcAft>
              <a:buNone/>
            </a:pPr>
            <a:endParaRPr/>
          </a:p>
        </p:txBody>
      </p:sp>
      <p:sp>
        <p:nvSpPr>
          <p:cNvPr id="315" name="Google Shape;315;p44"/>
          <p:cNvSpPr txBox="1">
            <a:spLocks noGrp="1"/>
          </p:cNvSpPr>
          <p:nvPr>
            <p:ph type="body" idx="1"/>
          </p:nvPr>
        </p:nvSpPr>
        <p:spPr>
          <a:xfrm>
            <a:off x="5100637" y="1504950"/>
            <a:ext cx="6705601" cy="49275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1700" b="1"/>
              <a:t>HMIS data collection templates are available on our website at: </a:t>
            </a:r>
            <a:r>
              <a:rPr lang="en-US" sz="1700" b="1" u="sng">
                <a:solidFill>
                  <a:schemeClr val="hlink"/>
                </a:solidFill>
                <a:hlinkClick r:id="rId4">
                  <a:extLst>
                    <a:ext uri="{A12FA001-AC4F-418D-AE19-62706E023703}">
                      <ahyp:hlinkClr xmlns:ahyp="http://schemas.microsoft.com/office/drawing/2018/hyperlinkcolor" val="tx"/>
                    </a:ext>
                  </a:extLst>
                </a:hlinkClick>
              </a:rPr>
              <a:t>www.hmiscfl.org</a:t>
            </a:r>
            <a:endParaRPr sz="1700" b="1">
              <a:solidFill>
                <a:schemeClr val="hlink"/>
              </a:solidFill>
            </a:endParaRPr>
          </a:p>
          <a:p>
            <a:pPr marL="0" lvl="0" indent="0" algn="l" rtl="0">
              <a:spcBef>
                <a:spcPts val="360"/>
              </a:spcBef>
              <a:spcAft>
                <a:spcPts val="0"/>
              </a:spcAft>
              <a:buNone/>
            </a:pPr>
            <a:endParaRPr sz="1600"/>
          </a:p>
          <a:p>
            <a:pPr marL="457200" lvl="0" indent="-355600" algn="l" rtl="0">
              <a:spcBef>
                <a:spcPts val="360"/>
              </a:spcBef>
              <a:spcAft>
                <a:spcPts val="0"/>
              </a:spcAft>
              <a:buSzPts val="2000"/>
              <a:buChar char="●"/>
            </a:pPr>
            <a:r>
              <a:rPr lang="en-US" sz="1600"/>
              <a:t>Recommended to have hard copies on hand in the event that inclement weather results in a power outage.</a:t>
            </a:r>
            <a:endParaRPr sz="1600"/>
          </a:p>
          <a:p>
            <a:pPr marL="457200" lvl="0" indent="-355600" algn="l" rtl="0">
              <a:spcBef>
                <a:spcPts val="0"/>
              </a:spcBef>
              <a:spcAft>
                <a:spcPts val="0"/>
              </a:spcAft>
              <a:buSzPts val="2000"/>
              <a:buChar char="●"/>
            </a:pPr>
            <a:r>
              <a:rPr lang="en-US" sz="1600" b="1"/>
              <a:t>Fillable </a:t>
            </a:r>
            <a:r>
              <a:rPr lang="en-US" sz="1600"/>
              <a:t>templates available for all projects types and collection points</a:t>
            </a:r>
            <a:endParaRPr sz="1600"/>
          </a:p>
          <a:p>
            <a:pPr marL="914400" lvl="1" indent="-355600" algn="l" rtl="0">
              <a:spcBef>
                <a:spcPts val="0"/>
              </a:spcBef>
              <a:spcAft>
                <a:spcPts val="0"/>
              </a:spcAft>
              <a:buSzPts val="2000"/>
              <a:buChar char="○"/>
            </a:pPr>
            <a:r>
              <a:rPr lang="en-US" sz="1600"/>
              <a:t>entry, exit, update and annual assessment templates</a:t>
            </a:r>
            <a:endParaRPr sz="1600"/>
          </a:p>
          <a:p>
            <a:pPr marL="914400" lvl="1" indent="-355600" algn="l" rtl="0">
              <a:spcBef>
                <a:spcPts val="0"/>
              </a:spcBef>
              <a:spcAft>
                <a:spcPts val="0"/>
              </a:spcAft>
              <a:buSzPts val="2000"/>
              <a:buChar char="○"/>
            </a:pPr>
            <a:r>
              <a:rPr lang="en-US" sz="1600"/>
              <a:t>emergency shelter, transitional, rapid-rehousing, PATH, SSVF, </a:t>
            </a:r>
            <a:r>
              <a:rPr lang="en-US" sz="1600" err="1"/>
              <a:t>ect.</a:t>
            </a:r>
            <a:endParaRPr sz="1600" err="1"/>
          </a:p>
          <a:p>
            <a:pPr marL="0" lvl="0" indent="0" algn="l" rtl="0">
              <a:spcBef>
                <a:spcPts val="360"/>
              </a:spcBef>
              <a:spcAft>
                <a:spcPts val="0"/>
              </a:spcAft>
              <a:buNone/>
            </a:pPr>
            <a:endParaRPr sz="1600">
              <a:solidFill>
                <a:schemeClr val="dk1"/>
              </a:solidFill>
            </a:endParaRPr>
          </a:p>
          <a:p>
            <a:pPr marL="0" lvl="0" indent="0" algn="ctr" rtl="0">
              <a:spcBef>
                <a:spcPts val="360"/>
              </a:spcBef>
              <a:spcAft>
                <a:spcPts val="0"/>
              </a:spcAft>
              <a:buNone/>
            </a:pPr>
            <a:r>
              <a:rPr lang="en-US" sz="1600" b="1">
                <a:solidFill>
                  <a:schemeClr val="dk1"/>
                </a:solidFill>
              </a:rPr>
              <a:t>Schedule a Live HMIS Refresher Training!</a:t>
            </a:r>
            <a:endParaRPr sz="1600" b="1">
              <a:solidFill>
                <a:schemeClr val="dk1"/>
              </a:solidFill>
            </a:endParaRPr>
          </a:p>
          <a:p>
            <a:pPr marL="0" indent="0" algn="ctr">
              <a:buNone/>
            </a:pPr>
            <a:r>
              <a:rPr lang="en-US" sz="1600">
                <a:solidFill>
                  <a:schemeClr val="dk1"/>
                </a:solidFill>
              </a:rPr>
              <a:t>Agencies are invited to schedule an in-person HMIS Refresher training for your HMIS users. </a:t>
            </a:r>
            <a:r>
              <a:rPr lang="en-US" sz="1600" b="1">
                <a:solidFill>
                  <a:schemeClr val="dk1"/>
                </a:solidFill>
              </a:rPr>
              <a:t>This opportunity is now available</a:t>
            </a:r>
            <a:r>
              <a:rPr lang="en-US" sz="1600">
                <a:solidFill>
                  <a:schemeClr val="dk1"/>
                </a:solidFill>
              </a:rPr>
              <a:t> </a:t>
            </a:r>
            <a:r>
              <a:rPr lang="en-US" sz="1600" b="1">
                <a:solidFill>
                  <a:schemeClr val="dk1"/>
                </a:solidFill>
              </a:rPr>
              <a:t>year-round!</a:t>
            </a:r>
            <a:endParaRPr lang="en-US" sz="1600">
              <a:solidFill>
                <a:schemeClr val="dk1"/>
              </a:solidFill>
            </a:endParaRPr>
          </a:p>
          <a:p>
            <a:pPr marL="0" indent="0" algn="ctr">
              <a:buNone/>
            </a:pPr>
            <a:endParaRPr lang="en-US" sz="1600">
              <a:solidFill>
                <a:schemeClr val="dk1"/>
              </a:solidFill>
            </a:endParaRPr>
          </a:p>
          <a:p>
            <a:pPr marL="0" indent="0" algn="ctr">
              <a:buNone/>
            </a:pPr>
            <a:r>
              <a:rPr lang="en-US" sz="1600">
                <a:solidFill>
                  <a:schemeClr val="dk1"/>
                </a:solidFill>
              </a:rPr>
              <a:t>Schedule your agency for this training by submitting a training request via the support ticket system.</a:t>
            </a:r>
          </a:p>
          <a:p>
            <a:pPr marL="0" indent="0" algn="ctr">
              <a:buNone/>
            </a:pPr>
            <a:r>
              <a:rPr lang="en-US" sz="1600"/>
              <a:t>Questions? Contact us at </a:t>
            </a:r>
            <a:r>
              <a:rPr lang="en-US" sz="1600" u="sng">
                <a:solidFill>
                  <a:schemeClr val="hlink"/>
                </a:solidFill>
                <a:hlinkClick r:id="rId5">
                  <a:extLst>
                    <a:ext uri="{A12FA001-AC4F-418D-AE19-62706E023703}">
                      <ahyp:hlinkClr xmlns:ahyp="http://schemas.microsoft.com/office/drawing/2018/hyperlinkcolor" val="tx"/>
                    </a:ext>
                  </a:extLst>
                </a:hlinkClick>
              </a:rPr>
              <a:t>hmis@hsncfl.org</a:t>
            </a:r>
            <a:r>
              <a:rPr lang="en-US" sz="1600"/>
              <a:t> </a:t>
            </a:r>
            <a:endParaRPr sz="1600"/>
          </a:p>
        </p:txBody>
      </p:sp>
      <p:pic>
        <p:nvPicPr>
          <p:cNvPr id="2" name="Picture 1" descr="Training - Free business icons">
            <a:extLst>
              <a:ext uri="{FF2B5EF4-FFF2-40B4-BE49-F238E27FC236}">
                <a16:creationId xmlns:a16="http://schemas.microsoft.com/office/drawing/2014/main" id="{6A3FA48B-BD21-1BAA-D1CE-E8BB417E2537}"/>
              </a:ext>
            </a:extLst>
          </p:cNvPr>
          <p:cNvPicPr>
            <a:picLocks noChangeAspect="1"/>
          </p:cNvPicPr>
          <p:nvPr/>
        </p:nvPicPr>
        <p:blipFill>
          <a:blip r:embed="rId6"/>
          <a:stretch>
            <a:fillRect/>
          </a:stretch>
        </p:blipFill>
        <p:spPr>
          <a:xfrm>
            <a:off x="700087" y="2069306"/>
            <a:ext cx="3802856" cy="3802856"/>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F74B-9C48-E44D-7F01-AFCE8FAF4916}"/>
              </a:ext>
            </a:extLst>
          </p:cNvPr>
          <p:cNvSpPr>
            <a:spLocks noGrp="1"/>
          </p:cNvSpPr>
          <p:nvPr>
            <p:ph type="title"/>
          </p:nvPr>
        </p:nvSpPr>
        <p:spPr/>
        <p:txBody>
          <a:bodyPr/>
          <a:lstStyle/>
          <a:p>
            <a:pPr>
              <a:buNone/>
            </a:pPr>
            <a:r>
              <a:rPr lang="en-US" sz="2400" b="1">
                <a:solidFill>
                  <a:srgbClr val="002060"/>
                </a:solidFill>
                <a:latin typeface="Cabin"/>
              </a:rPr>
              <a:t>New Videos: HMIS 101 Instructional, Client Access Rights &amp; ROI</a:t>
            </a:r>
          </a:p>
        </p:txBody>
      </p:sp>
      <p:sp>
        <p:nvSpPr>
          <p:cNvPr id="3" name="Text Placeholder 2">
            <a:extLst>
              <a:ext uri="{FF2B5EF4-FFF2-40B4-BE49-F238E27FC236}">
                <a16:creationId xmlns:a16="http://schemas.microsoft.com/office/drawing/2014/main" id="{2CDD4CA4-D6E4-8972-9C37-3E87FF145AF2}"/>
              </a:ext>
            </a:extLst>
          </p:cNvPr>
          <p:cNvSpPr>
            <a:spLocks noGrp="1"/>
          </p:cNvSpPr>
          <p:nvPr>
            <p:ph type="body" idx="1"/>
          </p:nvPr>
        </p:nvSpPr>
        <p:spPr>
          <a:xfrm>
            <a:off x="609600" y="1657065"/>
            <a:ext cx="10972800" cy="4901414"/>
          </a:xfrm>
        </p:spPr>
        <p:txBody>
          <a:bodyPr/>
          <a:lstStyle/>
          <a:p>
            <a:pPr marL="114300" indent="0">
              <a:buNone/>
            </a:pPr>
            <a:r>
              <a:rPr lang="en-US" sz="2400" b="1">
                <a:hlinkClick r:id="rId3"/>
              </a:rPr>
              <a:t>HMIS 101 Self-Guided Training – Instructional Video</a:t>
            </a:r>
          </a:p>
          <a:p>
            <a:pPr>
              <a:buFont typeface="Calibri"/>
              <a:buChar char="-"/>
            </a:pPr>
            <a:r>
              <a:rPr lang="en-US" sz="2400"/>
              <a:t>Provides a quick breakdown of training expectations before they begin the course</a:t>
            </a:r>
          </a:p>
          <a:p>
            <a:pPr lvl="1">
              <a:buFont typeface="Courier New"/>
              <a:buChar char="o"/>
            </a:pPr>
            <a:r>
              <a:rPr lang="en-US" sz="2400"/>
              <a:t>Trying to increase number of training completions</a:t>
            </a:r>
          </a:p>
          <a:p>
            <a:pPr lvl="1">
              <a:buFont typeface="Courier New"/>
              <a:buChar char="o"/>
            </a:pPr>
            <a:r>
              <a:rPr lang="en-US" sz="2400"/>
              <a:t>Reduce confusion around the participation component of the training</a:t>
            </a:r>
          </a:p>
          <a:p>
            <a:pPr lvl="1">
              <a:buFont typeface="Courier New"/>
              <a:buChar char="o"/>
            </a:pPr>
            <a:endParaRPr lang="en-US" sz="2400"/>
          </a:p>
          <a:p>
            <a:pPr marL="114300" indent="0">
              <a:buNone/>
            </a:pPr>
            <a:r>
              <a:rPr lang="en-US" sz="2400" b="1">
                <a:hlinkClick r:id="rId4"/>
              </a:rPr>
              <a:t>Client Access Rights &amp; Release of Information (ROI) Training</a:t>
            </a:r>
          </a:p>
          <a:p>
            <a:pPr marL="285750" indent="-285750">
              <a:buFont typeface="Calibri,Sans-Serif"/>
              <a:buChar char="-"/>
            </a:pPr>
            <a:r>
              <a:rPr lang="en-US" sz="2400"/>
              <a:t>Provides a thorough explanation of what steps to take when client information is requested. It also covers how our community should deal with the Release of Information.</a:t>
            </a:r>
          </a:p>
          <a:p>
            <a:pPr marL="1200150" lvl="1" indent="-285750">
              <a:buFont typeface="Courier New,monospace"/>
              <a:buChar char="o"/>
            </a:pPr>
            <a:r>
              <a:rPr lang="en-US" sz="2400"/>
              <a:t>Trying to decrease the number of client opting out of data sharing due to the visibility challenges it presents in our system.</a:t>
            </a:r>
          </a:p>
          <a:p>
            <a:pPr marL="571500" lvl="1" indent="0">
              <a:buNone/>
            </a:pPr>
            <a:endParaRPr lang="en-US"/>
          </a:p>
        </p:txBody>
      </p:sp>
    </p:spTree>
    <p:extLst>
      <p:ext uri="{BB962C8B-B14F-4D97-AF65-F5344CB8AC3E}">
        <p14:creationId xmlns:p14="http://schemas.microsoft.com/office/powerpoint/2010/main" val="1150544648"/>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35EE-8FF0-ADDE-A648-6CCF27F5428E}"/>
              </a:ext>
            </a:extLst>
          </p:cNvPr>
          <p:cNvSpPr>
            <a:spLocks noGrp="1"/>
          </p:cNvSpPr>
          <p:nvPr>
            <p:ph type="title"/>
          </p:nvPr>
        </p:nvSpPr>
        <p:spPr/>
        <p:txBody>
          <a:bodyPr/>
          <a:lstStyle/>
          <a:p>
            <a:pPr>
              <a:buNone/>
            </a:pPr>
            <a:r>
              <a:rPr lang="en-US" sz="2400" b="1" dirty="0">
                <a:hlinkClick r:id="rId2"/>
              </a:rPr>
              <a:t>Release of Information (ROI)</a:t>
            </a:r>
            <a:endParaRPr lang="en-US" dirty="0"/>
          </a:p>
        </p:txBody>
      </p:sp>
      <p:sp>
        <p:nvSpPr>
          <p:cNvPr id="3" name="Text Placeholder 2">
            <a:extLst>
              <a:ext uri="{FF2B5EF4-FFF2-40B4-BE49-F238E27FC236}">
                <a16:creationId xmlns:a16="http://schemas.microsoft.com/office/drawing/2014/main" id="{9D5BD409-66A0-E172-9451-92C82F8A0BFF}"/>
              </a:ext>
            </a:extLst>
          </p:cNvPr>
          <p:cNvSpPr>
            <a:spLocks noGrp="1"/>
          </p:cNvSpPr>
          <p:nvPr>
            <p:ph type="body" idx="1"/>
          </p:nvPr>
        </p:nvSpPr>
        <p:spPr/>
        <p:txBody>
          <a:bodyPr/>
          <a:lstStyle/>
          <a:p>
            <a:r>
              <a:rPr lang="en-US" sz="2400" dirty="0"/>
              <a:t>How to handle clients that are enrolled in Coordinated Entry (CE)? </a:t>
            </a:r>
            <a:endParaRPr lang="en-US" sz="2400" b="1" dirty="0">
              <a:ea typeface="Calibri"/>
            </a:endParaRPr>
          </a:p>
          <a:p>
            <a:pPr marL="114300" indent="0">
              <a:buNone/>
            </a:pPr>
            <a:endParaRPr lang="en-US" sz="2400" dirty="0"/>
          </a:p>
          <a:p>
            <a:pPr lvl="1"/>
            <a:r>
              <a:rPr lang="en-US" sz="2400" dirty="0"/>
              <a:t>Participants who are in need of housing coordination require enrollment in a CE project. This limited access causes direct delays and hidden data that is needed to coordinate one's housing.</a:t>
            </a:r>
          </a:p>
          <a:p>
            <a:pPr lvl="1"/>
            <a:endParaRPr lang="en-US" sz="2400" dirty="0"/>
          </a:p>
          <a:p>
            <a:pPr lvl="1"/>
            <a:r>
              <a:rPr lang="en-US" sz="2400" dirty="0"/>
              <a:t>We would like to propose adding CE project enrollment to the default global access in HMIS.</a:t>
            </a:r>
          </a:p>
          <a:p>
            <a:pPr lvl="1"/>
            <a:endParaRPr lang="en-US" sz="2400" dirty="0"/>
          </a:p>
          <a:p>
            <a:pPr lvl="1"/>
            <a:r>
              <a:rPr lang="en-US" sz="2400" dirty="0"/>
              <a:t>Thoughts? Concerns? Insight?</a:t>
            </a:r>
          </a:p>
          <a:p>
            <a:pPr lvl="1" indent="0">
              <a:buNone/>
            </a:pPr>
            <a:endParaRPr lang="en-US" sz="2400" dirty="0"/>
          </a:p>
        </p:txBody>
      </p:sp>
    </p:spTree>
    <p:extLst>
      <p:ext uri="{BB962C8B-B14F-4D97-AF65-F5344CB8AC3E}">
        <p14:creationId xmlns:p14="http://schemas.microsoft.com/office/powerpoint/2010/main" val="3469686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A5D29-3E0C-CDA0-D69A-3C62842632DF}"/>
              </a:ext>
            </a:extLst>
          </p:cNvPr>
          <p:cNvSpPr>
            <a:spLocks noGrp="1"/>
          </p:cNvSpPr>
          <p:nvPr>
            <p:ph type="title"/>
          </p:nvPr>
        </p:nvSpPr>
        <p:spPr>
          <a:xfrm>
            <a:off x="609600" y="468602"/>
            <a:ext cx="10972800" cy="1143000"/>
          </a:xfrm>
        </p:spPr>
        <p:txBody>
          <a:bodyPr/>
          <a:lstStyle/>
          <a:p>
            <a:pPr algn="l">
              <a:buNone/>
            </a:pPr>
            <a:r>
              <a:rPr lang="en-US" sz="4400" b="1">
                <a:solidFill>
                  <a:srgbClr val="002060"/>
                </a:solidFill>
                <a:latin typeface="Cabin"/>
              </a:rPr>
              <a:t>2025 HMIS Goal: Reporting and Compliance</a:t>
            </a:r>
            <a:endParaRPr lang="en-US"/>
          </a:p>
        </p:txBody>
      </p:sp>
      <p:sp>
        <p:nvSpPr>
          <p:cNvPr id="3" name="Text Placeholder 2">
            <a:extLst>
              <a:ext uri="{FF2B5EF4-FFF2-40B4-BE49-F238E27FC236}">
                <a16:creationId xmlns:a16="http://schemas.microsoft.com/office/drawing/2014/main" id="{39FC16C1-B7CB-3BA2-06C2-CC5D5C5D7078}"/>
              </a:ext>
            </a:extLst>
          </p:cNvPr>
          <p:cNvSpPr>
            <a:spLocks noGrp="1"/>
          </p:cNvSpPr>
          <p:nvPr>
            <p:ph type="body" idx="1"/>
          </p:nvPr>
        </p:nvSpPr>
        <p:spPr/>
        <p:txBody>
          <a:bodyPr/>
          <a:lstStyle/>
          <a:p>
            <a:pPr>
              <a:buNone/>
            </a:pPr>
            <a:r>
              <a:rPr lang="en-US" sz="3600" b="1">
                <a:latin typeface="Calibri"/>
                <a:ea typeface="Calibri"/>
                <a:cs typeface="Calibri"/>
              </a:rPr>
              <a:t>Why This Goal Matters for 2025</a:t>
            </a:r>
          </a:p>
          <a:p>
            <a:pPr>
              <a:buNone/>
            </a:pPr>
            <a:r>
              <a:rPr lang="en-US" sz="3200">
                <a:latin typeface="Calibri"/>
                <a:ea typeface="Calibri"/>
                <a:cs typeface="Calibri"/>
              </a:rPr>
              <a:t>1. Data Accuracy &amp; Integrity</a:t>
            </a:r>
          </a:p>
          <a:p>
            <a:pPr>
              <a:buNone/>
            </a:pPr>
            <a:r>
              <a:rPr lang="en-US" sz="3200">
                <a:latin typeface="Calibri"/>
                <a:ea typeface="Calibri"/>
                <a:cs typeface="Calibri"/>
              </a:rPr>
              <a:t>2. Federal &amp; HUD Compliance</a:t>
            </a:r>
          </a:p>
          <a:p>
            <a:pPr>
              <a:buNone/>
            </a:pPr>
            <a:r>
              <a:rPr lang="en-US" sz="3200">
                <a:latin typeface="Calibri"/>
                <a:ea typeface="Calibri"/>
                <a:cs typeface="Calibri"/>
              </a:rPr>
              <a:t>3. Funding &amp; Resource Allocation</a:t>
            </a:r>
          </a:p>
          <a:p>
            <a:pPr>
              <a:buNone/>
            </a:pPr>
            <a:r>
              <a:rPr lang="en-US" sz="3200">
                <a:latin typeface="Calibri"/>
                <a:ea typeface="Calibri"/>
                <a:cs typeface="Calibri"/>
              </a:rPr>
              <a:t>4. Performance Monitoring &amp; Improvement</a:t>
            </a:r>
          </a:p>
          <a:p>
            <a:pPr>
              <a:buNone/>
            </a:pPr>
            <a:r>
              <a:rPr lang="en-US" sz="3200">
                <a:latin typeface="Calibri"/>
                <a:ea typeface="Calibri"/>
                <a:cs typeface="Calibri"/>
              </a:rPr>
              <a:t>5. Risk Mitigation</a:t>
            </a:r>
          </a:p>
          <a:p>
            <a:pPr>
              <a:buNone/>
            </a:pPr>
            <a:r>
              <a:rPr lang="en-US" sz="3200">
                <a:latin typeface="Calibri"/>
                <a:ea typeface="Calibri"/>
                <a:cs typeface="Calibri"/>
              </a:rPr>
              <a:t>6. Supporting Stakeholders &amp; Community Impact</a:t>
            </a:r>
          </a:p>
          <a:p>
            <a:pPr marL="0" indent="0">
              <a:buNone/>
            </a:pPr>
            <a:endParaRPr lang="en-US"/>
          </a:p>
          <a:p>
            <a:pPr marL="114300" indent="0">
              <a:buNone/>
            </a:pPr>
            <a:endParaRPr lang="en-US"/>
          </a:p>
        </p:txBody>
      </p:sp>
      <p:pic>
        <p:nvPicPr>
          <p:cNvPr id="4" name="Picture 3" descr="A blue and white graphic of a document with a shield and check marks&#10;&#10;Description automatically generated">
            <a:extLst>
              <a:ext uri="{FF2B5EF4-FFF2-40B4-BE49-F238E27FC236}">
                <a16:creationId xmlns:a16="http://schemas.microsoft.com/office/drawing/2014/main" id="{C80998B4-B8EA-ECFE-1DA4-EC0B8B1B92E6}"/>
              </a:ext>
            </a:extLst>
          </p:cNvPr>
          <p:cNvPicPr>
            <a:picLocks noChangeAspect="1"/>
          </p:cNvPicPr>
          <p:nvPr/>
        </p:nvPicPr>
        <p:blipFill>
          <a:blip r:embed="rId4"/>
          <a:stretch>
            <a:fillRect/>
          </a:stretch>
        </p:blipFill>
        <p:spPr>
          <a:xfrm>
            <a:off x="9178636" y="3616036"/>
            <a:ext cx="2535382" cy="2507673"/>
          </a:xfrm>
          <a:prstGeom prst="rect">
            <a:avLst/>
          </a:prstGeom>
        </p:spPr>
      </p:pic>
    </p:spTree>
    <p:extLst>
      <p:ext uri="{BB962C8B-B14F-4D97-AF65-F5344CB8AC3E}">
        <p14:creationId xmlns:p14="http://schemas.microsoft.com/office/powerpoint/2010/main" val="1772263623"/>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300"/>
        <p:cNvGrpSpPr/>
        <p:nvPr/>
      </p:nvGrpSpPr>
      <p:grpSpPr>
        <a:xfrm>
          <a:off x="0" y="0"/>
          <a:ext cx="0" cy="0"/>
          <a:chOff x="0" y="0"/>
          <a:chExt cx="0" cy="0"/>
        </a:xfrm>
      </p:grpSpPr>
      <p:sp>
        <p:nvSpPr>
          <p:cNvPr id="301" name="Google Shape;301;p42"/>
          <p:cNvSpPr txBox="1">
            <a:spLocks noGrp="1"/>
          </p:cNvSpPr>
          <p:nvPr>
            <p:ph type="ctrTitle"/>
          </p:nvPr>
        </p:nvSpPr>
        <p:spPr>
          <a:xfrm>
            <a:off x="-1025" y="1723"/>
            <a:ext cx="7772400" cy="14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HSN University Training</a:t>
            </a:r>
            <a:endParaRPr/>
          </a:p>
        </p:txBody>
      </p:sp>
      <p:sp>
        <p:nvSpPr>
          <p:cNvPr id="302" name="Google Shape;302;p42"/>
          <p:cNvSpPr txBox="1">
            <a:spLocks noGrp="1"/>
          </p:cNvSpPr>
          <p:nvPr>
            <p:ph type="subTitle" idx="1"/>
          </p:nvPr>
        </p:nvSpPr>
        <p:spPr>
          <a:xfrm>
            <a:off x="908825" y="947737"/>
            <a:ext cx="8054306" cy="5446031"/>
          </a:xfrm>
          <a:prstGeom prst="rect">
            <a:avLst/>
          </a:prstGeom>
          <a:ln>
            <a:noFill/>
          </a:ln>
        </p:spPr>
        <p:txBody>
          <a:bodyPr spcFirstLastPara="1" wrap="square" lIns="91425" tIns="91425" rIns="91425" bIns="91425" anchor="t" anchorCtr="0">
            <a:noAutofit/>
          </a:bodyPr>
          <a:lstStyle/>
          <a:p>
            <a:pPr>
              <a:spcBef>
                <a:spcPts val="0"/>
              </a:spcBef>
            </a:pPr>
            <a:endParaRPr lang="en-US" sz="1600" i="1">
              <a:solidFill>
                <a:srgbClr val="002060"/>
              </a:solidFill>
              <a:highlight>
                <a:srgbClr val="FFFF00"/>
              </a:highlight>
              <a:latin typeface="Arial"/>
              <a:ea typeface="Arial"/>
              <a:cs typeface="Arial"/>
              <a:sym typeface="Arial"/>
            </a:endParaRPr>
          </a:p>
          <a:p>
            <a:pPr algn="l">
              <a:spcBef>
                <a:spcPts val="0"/>
              </a:spcBef>
            </a:pPr>
            <a:r>
              <a:rPr lang="en-US" sz="1600" i="1">
                <a:solidFill>
                  <a:srgbClr val="002060"/>
                </a:solidFill>
                <a:highlight>
                  <a:srgbClr val="FFFF00"/>
                </a:highlight>
                <a:latin typeface="Arial"/>
                <a:ea typeface="Arial"/>
                <a:cs typeface="Arial"/>
                <a:sym typeface="Arial"/>
              </a:rPr>
              <a:t>We are encouraging our trainees to complete the HMIS 101 New User Training</a:t>
            </a:r>
            <a:endParaRPr lang="en-US" sz="1600" i="1">
              <a:solidFill>
                <a:srgbClr val="002060"/>
              </a:solidFill>
              <a:highlight>
                <a:srgbClr val="FFFF00"/>
              </a:highlight>
              <a:latin typeface="Arial"/>
              <a:ea typeface="Arial"/>
              <a:cs typeface="Arial"/>
            </a:endParaRPr>
          </a:p>
          <a:p>
            <a:pPr algn="l">
              <a:spcBef>
                <a:spcPts val="0"/>
              </a:spcBef>
            </a:pPr>
            <a:r>
              <a:rPr lang="en-US" sz="1600" i="1">
                <a:solidFill>
                  <a:srgbClr val="002060"/>
                </a:solidFill>
                <a:highlight>
                  <a:srgbClr val="FFFF00"/>
                </a:highlight>
                <a:latin typeface="Arial"/>
                <a:ea typeface="Arial"/>
                <a:cs typeface="Arial"/>
                <a:sym typeface="Arial"/>
              </a:rPr>
              <a:t>via HSN University vs waiting for a live training session. </a:t>
            </a:r>
            <a:endParaRPr lang="en-US" sz="1600" i="1">
              <a:solidFill>
                <a:srgbClr val="002060"/>
              </a:solidFill>
              <a:highlight>
                <a:srgbClr val="FFFF00"/>
              </a:highlight>
              <a:latin typeface="Arial"/>
              <a:ea typeface="Arial"/>
              <a:cs typeface="Arial"/>
            </a:endParaRPr>
          </a:p>
          <a:p>
            <a:pPr algn="l">
              <a:spcBef>
                <a:spcPts val="1000"/>
              </a:spcBef>
            </a:pPr>
            <a:endParaRPr lang="en-US" sz="1800" b="1">
              <a:solidFill>
                <a:srgbClr val="002060"/>
              </a:solidFill>
              <a:latin typeface="Arial"/>
              <a:ea typeface="Arial"/>
              <a:cs typeface="Arial"/>
            </a:endParaRPr>
          </a:p>
          <a:p>
            <a:pPr marL="0" lvl="0" indent="0" algn="l">
              <a:lnSpc>
                <a:spcPct val="100000"/>
              </a:lnSpc>
              <a:spcBef>
                <a:spcPts val="1000"/>
              </a:spcBef>
              <a:spcAft>
                <a:spcPts val="0"/>
              </a:spcAft>
              <a:buNone/>
            </a:pPr>
            <a:r>
              <a:rPr lang="en-US" sz="1800" b="1">
                <a:solidFill>
                  <a:srgbClr val="002060"/>
                </a:solidFill>
                <a:latin typeface="Arial"/>
                <a:ea typeface="Arial"/>
                <a:cs typeface="Arial"/>
                <a:sym typeface="Arial"/>
              </a:rPr>
              <a:t>HMIS 101 Course Requirements include:</a:t>
            </a:r>
            <a:endParaRPr sz="1800" b="1">
              <a:solidFill>
                <a:srgbClr val="002060"/>
              </a:solidFill>
              <a:latin typeface="Arial"/>
              <a:ea typeface="Arial"/>
              <a:cs typeface="Arial"/>
            </a:endParaRPr>
          </a:p>
          <a:p>
            <a:pPr marL="285750" indent="-285750" algn="l">
              <a:spcBef>
                <a:spcPts val="1000"/>
              </a:spcBef>
              <a:buFont typeface="Wingdings"/>
              <a:buChar char="v"/>
            </a:pPr>
            <a:r>
              <a:rPr lang="en-US" sz="1600">
                <a:solidFill>
                  <a:srgbClr val="002060"/>
                </a:solidFill>
                <a:latin typeface="Arial"/>
                <a:ea typeface="Arial"/>
                <a:cs typeface="Arial"/>
                <a:sym typeface="Arial"/>
              </a:rPr>
              <a:t>Completion of all required course modules; </a:t>
            </a:r>
            <a:endParaRPr lang="en-US" sz="1600">
              <a:solidFill>
                <a:srgbClr val="002060"/>
              </a:solidFill>
              <a:latin typeface="Arial"/>
              <a:ea typeface="Arial"/>
              <a:cs typeface="Arial"/>
            </a:endParaRPr>
          </a:p>
          <a:p>
            <a:pPr marL="285750" indent="-285750" algn="l">
              <a:spcBef>
                <a:spcPts val="1000"/>
              </a:spcBef>
              <a:buFont typeface="Wingdings"/>
              <a:buChar char="v"/>
            </a:pPr>
            <a:r>
              <a:rPr lang="en-US" sz="1600">
                <a:solidFill>
                  <a:srgbClr val="002060"/>
                </a:solidFill>
                <a:latin typeface="Arial"/>
                <a:ea typeface="Arial"/>
                <a:cs typeface="Arial"/>
                <a:sym typeface="Arial"/>
              </a:rPr>
              <a:t>Demonstrate knowledge in the practical portion of the training by completing required tasks/workflows in the HMIS training site;</a:t>
            </a:r>
            <a:endParaRPr sz="1900" b="1">
              <a:solidFill>
                <a:srgbClr val="002060"/>
              </a:solidFill>
              <a:latin typeface="Arial"/>
              <a:ea typeface="Arial"/>
              <a:cs typeface="Arial"/>
            </a:endParaRPr>
          </a:p>
          <a:p>
            <a:pPr marL="285750" indent="-285750" algn="l">
              <a:lnSpc>
                <a:spcPct val="100000"/>
              </a:lnSpc>
              <a:spcBef>
                <a:spcPts val="1000"/>
              </a:spcBef>
              <a:spcAft>
                <a:spcPts val="0"/>
              </a:spcAft>
              <a:buFont typeface="Wingdings"/>
              <a:buChar char="v"/>
            </a:pPr>
            <a:r>
              <a:rPr lang="en-US" sz="1600">
                <a:solidFill>
                  <a:srgbClr val="002060"/>
                </a:solidFill>
                <a:latin typeface="Arial"/>
                <a:ea typeface="Arial"/>
                <a:cs typeface="Arial"/>
                <a:sym typeface="Arial"/>
              </a:rPr>
              <a:t>Review, sign and submit the HMIS User Agreement</a:t>
            </a:r>
            <a:endParaRPr sz="1900" b="1">
              <a:solidFill>
                <a:srgbClr val="002060"/>
              </a:solidFill>
              <a:latin typeface="Arial"/>
              <a:ea typeface="Arial"/>
              <a:cs typeface="Arial"/>
            </a:endParaRPr>
          </a:p>
          <a:p>
            <a:pPr algn="l">
              <a:lnSpc>
                <a:spcPct val="150000"/>
              </a:lnSpc>
              <a:spcBef>
                <a:spcPts val="1000"/>
              </a:spcBef>
            </a:pPr>
            <a:r>
              <a:rPr lang="en-US" sz="1900" b="1" i="1">
                <a:solidFill>
                  <a:srgbClr val="002060"/>
                </a:solidFill>
                <a:latin typeface="Arial"/>
                <a:ea typeface="Arial"/>
                <a:cs typeface="Arial"/>
                <a:sym typeface="Arial"/>
              </a:rPr>
              <a:t>Other courses available in HSN University include:</a:t>
            </a:r>
            <a:endParaRPr sz="1900" b="1" i="1">
              <a:solidFill>
                <a:srgbClr val="002060"/>
              </a:solidFill>
              <a:latin typeface="Arial"/>
              <a:ea typeface="Arial"/>
              <a:cs typeface="Arial"/>
            </a:endParaRPr>
          </a:p>
          <a:p>
            <a:pPr algn="l">
              <a:lnSpc>
                <a:spcPct val="150000"/>
              </a:lnSpc>
              <a:spcBef>
                <a:spcPts val="0"/>
              </a:spcBef>
            </a:pPr>
            <a:r>
              <a:rPr lang="en-US" sz="1600">
                <a:solidFill>
                  <a:srgbClr val="002060"/>
                </a:solidFill>
                <a:latin typeface="Arial"/>
                <a:ea typeface="Arial"/>
                <a:cs typeface="Arial"/>
                <a:sym typeface="Arial"/>
              </a:rPr>
              <a:t>HMIS 101 New User      HMIS Agency Liaison Orientation  </a:t>
            </a:r>
            <a:endParaRPr lang="en-US" sz="1600">
              <a:solidFill>
                <a:srgbClr val="002060"/>
              </a:solidFill>
              <a:latin typeface="Arial"/>
              <a:ea typeface="Arial"/>
              <a:cs typeface="Arial"/>
            </a:endParaRPr>
          </a:p>
          <a:p>
            <a:pPr algn="l">
              <a:lnSpc>
                <a:spcPct val="150000"/>
              </a:lnSpc>
              <a:spcBef>
                <a:spcPts val="0"/>
              </a:spcBef>
            </a:pPr>
            <a:r>
              <a:rPr lang="en-US" sz="1600">
                <a:solidFill>
                  <a:srgbClr val="002060"/>
                </a:solidFill>
                <a:latin typeface="Arial"/>
                <a:ea typeface="Arial"/>
                <a:cs typeface="Arial"/>
                <a:sym typeface="Arial"/>
              </a:rPr>
              <a:t>HMIS 101: Refresher        HMIS 102: PATH        </a:t>
            </a:r>
            <a:endParaRPr lang="en-US" sz="1600">
              <a:solidFill>
                <a:srgbClr val="002060"/>
              </a:solidFill>
              <a:latin typeface="Arial"/>
              <a:ea typeface="Arial"/>
              <a:cs typeface="Arial"/>
            </a:endParaRPr>
          </a:p>
          <a:p>
            <a:pPr algn="l">
              <a:lnSpc>
                <a:spcPct val="150000"/>
              </a:lnSpc>
              <a:spcBef>
                <a:spcPts val="0"/>
              </a:spcBef>
            </a:pPr>
            <a:r>
              <a:rPr lang="en-US" sz="1600">
                <a:solidFill>
                  <a:srgbClr val="002060"/>
                </a:solidFill>
                <a:latin typeface="Arial"/>
                <a:ea typeface="Arial"/>
                <a:cs typeface="Arial"/>
                <a:sym typeface="Arial"/>
              </a:rPr>
              <a:t>HMIS 102: Street Outreach   HMIS 102: SSVF</a:t>
            </a:r>
            <a:endParaRPr lang="en-US" sz="1600">
              <a:solidFill>
                <a:srgbClr val="002060"/>
              </a:solidFill>
              <a:latin typeface="Arial"/>
              <a:ea typeface="Arial"/>
              <a:cs typeface="Arial"/>
            </a:endParaRPr>
          </a:p>
          <a:p>
            <a:pPr algn="l">
              <a:lnSpc>
                <a:spcPct val="150000"/>
              </a:lnSpc>
              <a:spcBef>
                <a:spcPts val="0"/>
              </a:spcBef>
            </a:pPr>
            <a:r>
              <a:rPr lang="en-US" sz="1600">
                <a:solidFill>
                  <a:schemeClr val="tx1"/>
                </a:solidFill>
                <a:latin typeface="Arial"/>
                <a:ea typeface="Arial"/>
                <a:cs typeface="Arial"/>
                <a:sym typeface="Arial"/>
              </a:rPr>
              <a:t>           </a:t>
            </a:r>
            <a:endParaRPr lang="en-US" sz="1600">
              <a:solidFill>
                <a:schemeClr val="tx1"/>
              </a:solidFill>
              <a:latin typeface="Arial"/>
              <a:ea typeface="Arial"/>
              <a:cs typeface="Arial"/>
            </a:endParaRPr>
          </a:p>
          <a:p>
            <a:pPr algn="l">
              <a:lnSpc>
                <a:spcPct val="150000"/>
              </a:lnSpc>
              <a:spcBef>
                <a:spcPts val="0"/>
              </a:spcBef>
            </a:pPr>
            <a:r>
              <a:rPr lang="en-US" sz="1900" b="1">
                <a:solidFill>
                  <a:srgbClr val="002060"/>
                </a:solidFill>
                <a:latin typeface="Arial"/>
                <a:ea typeface="Arial"/>
                <a:cs typeface="Arial"/>
                <a:sym typeface="Arial"/>
              </a:rPr>
              <a:t>Upcoming Virtual Courses:</a:t>
            </a:r>
            <a:r>
              <a:rPr lang="en-US" sz="1900">
                <a:solidFill>
                  <a:srgbClr val="002060"/>
                </a:solidFill>
                <a:latin typeface="Arial"/>
                <a:ea typeface="Arial"/>
                <a:cs typeface="Arial"/>
                <a:sym typeface="Arial"/>
              </a:rPr>
              <a:t> Reporting and Data Quality in </a:t>
            </a:r>
            <a:r>
              <a:rPr lang="en-US" sz="1900" err="1">
                <a:solidFill>
                  <a:srgbClr val="002060"/>
                </a:solidFill>
                <a:latin typeface="Arial"/>
                <a:ea typeface="Arial"/>
                <a:cs typeface="Arial"/>
                <a:sym typeface="Arial"/>
              </a:rPr>
              <a:t>ClientTrack</a:t>
            </a:r>
            <a:endParaRPr sz="1900" b="1">
              <a:solidFill>
                <a:srgbClr val="002060"/>
              </a:solidFill>
              <a:latin typeface="Arial"/>
              <a:ea typeface="Arial"/>
              <a:cs typeface="Arial"/>
            </a:endParaRPr>
          </a:p>
        </p:txBody>
      </p:sp>
      <p:pic>
        <p:nvPicPr>
          <p:cNvPr id="2" name="Picture 1" descr="Course PNG Transparent Images Free Download | Vector Files | Pngtree">
            <a:extLst>
              <a:ext uri="{FF2B5EF4-FFF2-40B4-BE49-F238E27FC236}">
                <a16:creationId xmlns:a16="http://schemas.microsoft.com/office/drawing/2014/main" id="{321A5F3C-ED93-597C-3D20-CBC93CC730EE}"/>
              </a:ext>
            </a:extLst>
          </p:cNvPr>
          <p:cNvPicPr>
            <a:picLocks noChangeAspect="1"/>
          </p:cNvPicPr>
          <p:nvPr/>
        </p:nvPicPr>
        <p:blipFill>
          <a:blip r:embed="rId4"/>
          <a:srcRect b="1296"/>
          <a:stretch/>
        </p:blipFill>
        <p:spPr>
          <a:xfrm>
            <a:off x="8183624" y="1553368"/>
            <a:ext cx="3796444" cy="3745462"/>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319"/>
        <p:cNvGrpSpPr/>
        <p:nvPr/>
      </p:nvGrpSpPr>
      <p:grpSpPr>
        <a:xfrm>
          <a:off x="0" y="0"/>
          <a:ext cx="0" cy="0"/>
          <a:chOff x="0" y="0"/>
          <a:chExt cx="0" cy="0"/>
        </a:xfrm>
      </p:grpSpPr>
      <p:sp>
        <p:nvSpPr>
          <p:cNvPr id="320" name="Google Shape;320;p45"/>
          <p:cNvSpPr txBox="1">
            <a:spLocks noGrp="1"/>
          </p:cNvSpPr>
          <p:nvPr>
            <p:ph type="title"/>
          </p:nvPr>
        </p:nvSpPr>
        <p:spPr>
          <a:xfrm>
            <a:off x="2075025" y="274650"/>
            <a:ext cx="7411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solidFill>
                  <a:srgbClr val="002060"/>
                </a:solidFill>
                <a:latin typeface="Cabin"/>
                <a:ea typeface="Cabin"/>
                <a:cs typeface="Cabin"/>
                <a:sym typeface="Cabin"/>
              </a:rPr>
              <a:t>HMIS Data Quality Monitoring</a:t>
            </a:r>
            <a:endParaRPr sz="2400" b="1"/>
          </a:p>
        </p:txBody>
      </p:sp>
      <p:sp>
        <p:nvSpPr>
          <p:cNvPr id="321" name="Google Shape;321;p45"/>
          <p:cNvSpPr txBox="1">
            <a:spLocks noGrp="1"/>
          </p:cNvSpPr>
          <p:nvPr>
            <p:ph type="body" idx="1"/>
          </p:nvPr>
        </p:nvSpPr>
        <p:spPr>
          <a:xfrm>
            <a:off x="839801" y="1418938"/>
            <a:ext cx="10202054" cy="5171071"/>
          </a:xfrm>
          <a:prstGeom prst="rect">
            <a:avLst/>
          </a:prstGeom>
          <a:noFill/>
          <a:ln>
            <a:noFill/>
          </a:ln>
        </p:spPr>
        <p:txBody>
          <a:bodyPr spcFirstLastPara="1" wrap="square" lIns="91425" tIns="45700" rIns="91425" bIns="45700" anchor="t" anchorCtr="0">
            <a:noAutofit/>
          </a:bodyPr>
          <a:lstStyle/>
          <a:p>
            <a:pPr marL="0" indent="0" algn="ctr">
              <a:lnSpc>
                <a:spcPct val="115000"/>
              </a:lnSpc>
              <a:spcBef>
                <a:spcPts val="0"/>
              </a:spcBef>
              <a:buNone/>
            </a:pPr>
            <a:r>
              <a:rPr lang="en-US" sz="1800" b="1"/>
              <a:t>Our current fiscal year is coming to a close!</a:t>
            </a:r>
            <a:endParaRPr lang="en-US" sz="1800"/>
          </a:p>
          <a:p>
            <a:pPr marL="0" indent="0">
              <a:lnSpc>
                <a:spcPct val="115000"/>
              </a:lnSpc>
              <a:spcBef>
                <a:spcPts val="1000"/>
              </a:spcBef>
              <a:buNone/>
            </a:pPr>
            <a:r>
              <a:rPr lang="en-US" sz="1600"/>
              <a:t>Providers are expected to review and clean up data as much as possible for:</a:t>
            </a:r>
            <a:endParaRPr lang="en-US" sz="1600" i="1"/>
          </a:p>
          <a:p>
            <a:pPr marL="0" indent="0">
              <a:lnSpc>
                <a:spcPct val="114999"/>
              </a:lnSpc>
              <a:spcBef>
                <a:spcPts val="1000"/>
              </a:spcBef>
              <a:buNone/>
            </a:pPr>
            <a:r>
              <a:rPr lang="en-US" sz="1600"/>
              <a:t> </a:t>
            </a:r>
            <a:r>
              <a:rPr lang="en-US" sz="1600" b="1"/>
              <a:t>October 1, 2023 to September 30, 2024 </a:t>
            </a:r>
            <a:endParaRPr lang="en-US" sz="1600" b="1" i="1"/>
          </a:p>
          <a:p>
            <a:pPr marL="0" indent="0">
              <a:lnSpc>
                <a:spcPct val="114999"/>
              </a:lnSpc>
              <a:spcBef>
                <a:spcPts val="1000"/>
              </a:spcBef>
              <a:buNone/>
            </a:pPr>
            <a:r>
              <a:rPr lang="en-US" sz="1800" b="1" u="sng">
                <a:solidFill>
                  <a:srgbClr val="073763"/>
                </a:solidFill>
              </a:rPr>
              <a:t>Data Quality Clean-Up Tips</a:t>
            </a:r>
            <a:endParaRPr sz="1800" u="sng"/>
          </a:p>
          <a:p>
            <a:pPr marL="285750" indent="-285750">
              <a:lnSpc>
                <a:spcPct val="114999"/>
              </a:lnSpc>
              <a:spcBef>
                <a:spcPts val="1000"/>
              </a:spcBef>
              <a:buFont typeface="Wingdings"/>
              <a:buChar char="Ø"/>
            </a:pPr>
            <a:r>
              <a:rPr lang="en-US"/>
              <a:t>Run the Clients in Program Report and Annual Performance Report within the first weeks of October.</a:t>
            </a:r>
          </a:p>
          <a:p>
            <a:pPr marL="742950" lvl="1" indent="-285750">
              <a:lnSpc>
                <a:spcPct val="114999"/>
              </a:lnSpc>
              <a:spcBef>
                <a:spcPts val="1000"/>
              </a:spcBef>
              <a:buFont typeface="Courier New"/>
              <a:buChar char="o"/>
            </a:pPr>
            <a:r>
              <a:rPr lang="en-US"/>
              <a:t>Review and correct data where possible in APR Data Quality Tables.</a:t>
            </a:r>
          </a:p>
          <a:p>
            <a:pPr marL="1200150" lvl="2" indent="-285750">
              <a:lnSpc>
                <a:spcPct val="114999"/>
              </a:lnSpc>
              <a:spcBef>
                <a:spcPts val="1000"/>
              </a:spcBef>
              <a:buFont typeface="Wingdings"/>
              <a:buChar char="§"/>
            </a:pPr>
            <a:r>
              <a:rPr lang="en-US"/>
              <a:t>Q5a</a:t>
            </a:r>
          </a:p>
          <a:p>
            <a:pPr marL="1200150" lvl="2" indent="-285750">
              <a:lnSpc>
                <a:spcPct val="114999"/>
              </a:lnSpc>
              <a:spcBef>
                <a:spcPts val="1000"/>
              </a:spcBef>
              <a:buFont typeface="Wingdings"/>
              <a:buChar char="§"/>
            </a:pPr>
            <a:r>
              <a:rPr lang="en-US"/>
              <a:t>Q6a - Q6f</a:t>
            </a:r>
          </a:p>
          <a:p>
            <a:pPr marL="742950" lvl="1" indent="-285750">
              <a:lnSpc>
                <a:spcPct val="114999"/>
              </a:lnSpc>
              <a:spcBef>
                <a:spcPts val="1000"/>
              </a:spcBef>
              <a:buFont typeface="Courier New"/>
              <a:buChar char="o"/>
            </a:pPr>
            <a:r>
              <a:rPr lang="en-US"/>
              <a:t>Review accuracy of active enrollments.</a:t>
            </a:r>
          </a:p>
          <a:p>
            <a:pPr marL="1200150" lvl="2" indent="-285750">
              <a:lnSpc>
                <a:spcPct val="114999"/>
              </a:lnSpc>
              <a:spcBef>
                <a:spcPts val="1000"/>
              </a:spcBef>
              <a:buFont typeface="Wingdings"/>
              <a:buChar char="§"/>
            </a:pPr>
            <a:r>
              <a:rPr lang="en-US"/>
              <a:t>Close out clients no longer receiving services.</a:t>
            </a:r>
          </a:p>
          <a:p>
            <a:pPr marL="1200150" lvl="2" indent="-285750">
              <a:lnSpc>
                <a:spcPct val="114999"/>
              </a:lnSpc>
              <a:spcBef>
                <a:spcPts val="1000"/>
              </a:spcBef>
              <a:buFont typeface="Wingdings"/>
              <a:buChar char="§"/>
            </a:pPr>
            <a:r>
              <a:rPr lang="en-US"/>
              <a:t>Be sure to add all necessary services prior to exiting clients out of projects.</a:t>
            </a:r>
          </a:p>
          <a:p>
            <a:pPr marL="0" indent="0">
              <a:lnSpc>
                <a:spcPct val="114999"/>
              </a:lnSpc>
              <a:spcBef>
                <a:spcPts val="1000"/>
              </a:spcBef>
              <a:buNone/>
            </a:pPr>
            <a:r>
              <a:rPr lang="en-US" sz="2000" b="1" i="1">
                <a:solidFill>
                  <a:srgbClr val="FF0000"/>
                </a:solidFill>
              </a:rPr>
              <a:t>Reminder:</a:t>
            </a:r>
            <a:r>
              <a:rPr lang="en-US" sz="1600" b="1" i="1"/>
              <a:t> Data cleansing helps prepare our community for reporting to HUD and other federal funders and give us an accurate picture of what is going on in our community/system.</a:t>
            </a:r>
            <a:endParaRPr lang="en-US"/>
          </a:p>
          <a:p>
            <a:pPr marL="0" indent="0" algn="ctr">
              <a:lnSpc>
                <a:spcPct val="115000"/>
              </a:lnSpc>
              <a:spcBef>
                <a:spcPts val="1000"/>
              </a:spcBef>
              <a:spcAft>
                <a:spcPts val="1000"/>
              </a:spcAft>
              <a:buNone/>
            </a:pPr>
            <a:endParaRPr lang="en-US" sz="2000" b="1">
              <a:solidFill>
                <a:srgbClr val="073763"/>
              </a:solidFill>
            </a:endParaRPr>
          </a:p>
        </p:txBody>
      </p:sp>
      <p:pic>
        <p:nvPicPr>
          <p:cNvPr id="322" name="Google Shape;322;p45">
            <a:hlinkClick r:id="rId4"/>
          </p:cNvPr>
          <p:cNvPicPr preferRelativeResize="0"/>
          <p:nvPr/>
        </p:nvPicPr>
        <p:blipFill>
          <a:blip r:embed="rId5">
            <a:alphaModFix/>
          </a:blip>
          <a:stretch>
            <a:fillRect/>
          </a:stretch>
        </p:blipFill>
        <p:spPr>
          <a:xfrm>
            <a:off x="10470319" y="6138927"/>
            <a:ext cx="1398699" cy="593724"/>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690077" y="566615"/>
            <a:ext cx="8229600" cy="929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solidFill>
                  <a:srgbClr val="002060"/>
                </a:solidFill>
                <a:latin typeface="Cabin"/>
                <a:ea typeface="Cabin"/>
                <a:cs typeface="Cabin"/>
                <a:sym typeface="Cabin"/>
              </a:rPr>
              <a:t>HMIS Advisory Committee Mission</a:t>
            </a:r>
            <a:endParaRPr sz="3600" b="1">
              <a:solidFill>
                <a:srgbClr val="002060"/>
              </a:solidFill>
              <a:latin typeface="Cabin"/>
              <a:ea typeface="Cabin"/>
              <a:cs typeface="Cabin"/>
              <a:sym typeface="Cabin"/>
            </a:endParaRPr>
          </a:p>
        </p:txBody>
      </p:sp>
      <p:sp>
        <p:nvSpPr>
          <p:cNvPr id="72" name="Google Shape;72;p15"/>
          <p:cNvSpPr txBox="1">
            <a:spLocks noGrp="1"/>
          </p:cNvSpPr>
          <p:nvPr>
            <p:ph type="body" idx="1"/>
          </p:nvPr>
        </p:nvSpPr>
        <p:spPr>
          <a:xfrm>
            <a:off x="2064375" y="1499444"/>
            <a:ext cx="7640400" cy="4429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640"/>
              </a:spcBef>
              <a:spcAft>
                <a:spcPts val="0"/>
              </a:spcAft>
              <a:buNone/>
            </a:pPr>
            <a:r>
              <a:rPr lang="en-US" sz="2000" b="1"/>
              <a:t>Our mission is to effectively use data, which includes inputs from those in need of services, those providing services, and from members of the community, to eliminate homelessness in Central Florida.</a:t>
            </a:r>
            <a:endParaRPr sz="2000" b="1"/>
          </a:p>
        </p:txBody>
      </p:sp>
      <p:sp>
        <p:nvSpPr>
          <p:cNvPr id="73" name="Google Shape;73;p15"/>
          <p:cNvSpPr txBox="1">
            <a:spLocks noGrp="1"/>
          </p:cNvSpPr>
          <p:nvPr>
            <p:ph type="title"/>
          </p:nvPr>
        </p:nvSpPr>
        <p:spPr>
          <a:xfrm>
            <a:off x="1769775" y="3715975"/>
            <a:ext cx="8229600" cy="929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solidFill>
                  <a:srgbClr val="002060"/>
                </a:solidFill>
                <a:latin typeface="Cabin"/>
                <a:ea typeface="Cabin"/>
                <a:cs typeface="Cabin"/>
                <a:sym typeface="Cabin"/>
              </a:rPr>
              <a:t>HMIS Advisory Committee Purpose</a:t>
            </a:r>
            <a:endParaRPr sz="3600" b="1">
              <a:solidFill>
                <a:srgbClr val="002060"/>
              </a:solidFill>
              <a:latin typeface="Cabin"/>
              <a:ea typeface="Cabin"/>
              <a:cs typeface="Cabin"/>
              <a:sym typeface="Cabin"/>
            </a:endParaRPr>
          </a:p>
        </p:txBody>
      </p:sp>
      <p:sp>
        <p:nvSpPr>
          <p:cNvPr id="74" name="Google Shape;74;p15"/>
          <p:cNvSpPr txBox="1">
            <a:spLocks noGrp="1"/>
          </p:cNvSpPr>
          <p:nvPr>
            <p:ph type="body" idx="1"/>
          </p:nvPr>
        </p:nvSpPr>
        <p:spPr>
          <a:xfrm>
            <a:off x="2275800" y="4645375"/>
            <a:ext cx="7640400" cy="10131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2500">
                <a:solidFill>
                  <a:schemeClr val="dk1"/>
                </a:solidFill>
              </a:rPr>
              <a:t>Oversee the CoC’s implementation of HMIS, what we do with the data and how we use it.</a:t>
            </a:r>
            <a:endParaRPr sz="25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6"/>
          <p:cNvSpPr txBox="1">
            <a:spLocks noGrp="1"/>
          </p:cNvSpPr>
          <p:nvPr>
            <p:ph type="ctrTitle"/>
          </p:nvPr>
        </p:nvSpPr>
        <p:spPr>
          <a:xfrm>
            <a:off x="2209800" y="2130425"/>
            <a:ext cx="7772400" cy="14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Committee Roll-Call Vote</a:t>
            </a:r>
            <a:endParaRPr/>
          </a:p>
          <a:p>
            <a:pPr marL="0" lvl="0" indent="0" algn="ctr" rtl="0">
              <a:spcBef>
                <a:spcPts val="0"/>
              </a:spcBef>
              <a:spcAft>
                <a:spcPts val="0"/>
              </a:spcAft>
              <a:buNone/>
            </a:pPr>
            <a:r>
              <a:rPr lang="en-US"/>
              <a:t>HMIS Committee Officers</a:t>
            </a:r>
            <a:endParaRPr/>
          </a:p>
        </p:txBody>
      </p:sp>
      <p:sp>
        <p:nvSpPr>
          <p:cNvPr id="328" name="Google Shape;328;p46"/>
          <p:cNvSpPr txBox="1">
            <a:spLocks noGrp="1"/>
          </p:cNvSpPr>
          <p:nvPr>
            <p:ph type="subTitle" idx="1"/>
          </p:nvPr>
        </p:nvSpPr>
        <p:spPr>
          <a:xfrm>
            <a:off x="2895600" y="3886200"/>
            <a:ext cx="6400800" cy="17529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US"/>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7"/>
          <p:cNvSpPr txBox="1">
            <a:spLocks noGrp="1"/>
          </p:cNvSpPr>
          <p:nvPr>
            <p:ph type="ctrTitle"/>
          </p:nvPr>
        </p:nvSpPr>
        <p:spPr>
          <a:xfrm>
            <a:off x="2209800" y="2130425"/>
            <a:ext cx="7772400" cy="14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Committee Roll-Call Vote</a:t>
            </a:r>
            <a:endParaRPr/>
          </a:p>
          <a:p>
            <a:pPr marL="0" lvl="0" indent="0" algn="ctr" rtl="0">
              <a:spcBef>
                <a:spcPts val="0"/>
              </a:spcBef>
              <a:spcAft>
                <a:spcPts val="0"/>
              </a:spcAft>
              <a:buNone/>
            </a:pPr>
            <a:r>
              <a:rPr lang="en-US"/>
              <a:t>Any other motion before committee</a:t>
            </a:r>
            <a:endParaRPr/>
          </a:p>
        </p:txBody>
      </p:sp>
      <p:sp>
        <p:nvSpPr>
          <p:cNvPr id="334" name="Google Shape;334;p47"/>
          <p:cNvSpPr txBox="1">
            <a:spLocks noGrp="1"/>
          </p:cNvSpPr>
          <p:nvPr>
            <p:ph type="subTitle" idx="1"/>
          </p:nvPr>
        </p:nvSpPr>
        <p:spPr>
          <a:xfrm>
            <a:off x="2895600" y="3886200"/>
            <a:ext cx="6400800" cy="17529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US"/>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0" name="Google Shape;340;p48"/>
          <p:cNvSpPr txBox="1">
            <a:spLocks noGrp="1"/>
          </p:cNvSpPr>
          <p:nvPr>
            <p:ph type="body" idx="1"/>
          </p:nvPr>
        </p:nvSpPr>
        <p:spPr>
          <a:xfrm>
            <a:off x="4243576" y="1715192"/>
            <a:ext cx="7524300" cy="342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640"/>
              </a:spcBef>
              <a:spcAft>
                <a:spcPts val="0"/>
              </a:spcAft>
              <a:buNone/>
            </a:pPr>
            <a:endParaRPr sz="3600"/>
          </a:p>
          <a:p>
            <a:pPr marL="342900" lvl="0" indent="0" algn="ctr" rtl="0">
              <a:lnSpc>
                <a:spcPct val="90000"/>
              </a:lnSpc>
              <a:spcBef>
                <a:spcPts val="640"/>
              </a:spcBef>
              <a:spcAft>
                <a:spcPts val="0"/>
              </a:spcAft>
              <a:buNone/>
            </a:pPr>
            <a:r>
              <a:rPr lang="en-US" sz="3500"/>
              <a:t>Next meeting date:</a:t>
            </a:r>
            <a:endParaRPr sz="3500"/>
          </a:p>
          <a:p>
            <a:pPr marL="342900" lvl="0" indent="0" algn="ctr" rtl="0">
              <a:lnSpc>
                <a:spcPct val="90000"/>
              </a:lnSpc>
              <a:spcBef>
                <a:spcPts val="640"/>
              </a:spcBef>
              <a:spcAft>
                <a:spcPts val="0"/>
              </a:spcAft>
              <a:buNone/>
            </a:pPr>
            <a:endParaRPr sz="3500"/>
          </a:p>
          <a:p>
            <a:pPr marL="800100" indent="0" algn="ctr">
              <a:lnSpc>
                <a:spcPct val="90000"/>
              </a:lnSpc>
              <a:spcBef>
                <a:spcPts val="640"/>
              </a:spcBef>
              <a:buNone/>
            </a:pPr>
            <a:r>
              <a:rPr lang="en-US" sz="3500" b="1"/>
              <a:t>Tuesday, March 11th, 2025</a:t>
            </a:r>
            <a:endParaRPr sz="3500" b="1"/>
          </a:p>
          <a:p>
            <a:pPr marL="800100" lvl="0" indent="0" algn="ctr" rtl="0">
              <a:lnSpc>
                <a:spcPct val="90000"/>
              </a:lnSpc>
              <a:spcBef>
                <a:spcPts val="640"/>
              </a:spcBef>
              <a:spcAft>
                <a:spcPts val="0"/>
              </a:spcAft>
              <a:buNone/>
            </a:pPr>
            <a:r>
              <a:rPr lang="en-US" sz="3500" b="1"/>
              <a:t>10:30 am to 12:00 pm</a:t>
            </a:r>
            <a:endParaRPr sz="3500" b="1"/>
          </a:p>
          <a:p>
            <a:pPr marL="800100" lvl="0" indent="0" algn="ctr" rtl="0">
              <a:lnSpc>
                <a:spcPct val="90000"/>
              </a:lnSpc>
              <a:spcBef>
                <a:spcPts val="640"/>
              </a:spcBef>
              <a:spcAft>
                <a:spcPts val="0"/>
              </a:spcAft>
              <a:buNone/>
            </a:pPr>
            <a:endParaRPr sz="3500" b="1">
              <a:solidFill>
                <a:srgbClr val="FF0000"/>
              </a:solidFill>
            </a:endParaRPr>
          </a:p>
          <a:p>
            <a:pPr marL="342900" lvl="0" indent="0" algn="ctr" rtl="0">
              <a:lnSpc>
                <a:spcPct val="90000"/>
              </a:lnSpc>
              <a:spcBef>
                <a:spcPts val="640"/>
              </a:spcBef>
              <a:spcAft>
                <a:spcPts val="0"/>
              </a:spcAft>
              <a:buNone/>
            </a:pPr>
            <a:endParaRPr sz="1300"/>
          </a:p>
        </p:txBody>
      </p:sp>
      <p:sp>
        <p:nvSpPr>
          <p:cNvPr id="341" name="Google Shape;341;p48"/>
          <p:cNvSpPr txBox="1"/>
          <p:nvPr/>
        </p:nvSpPr>
        <p:spPr>
          <a:xfrm>
            <a:off x="4947781" y="5424189"/>
            <a:ext cx="6617918" cy="1061799"/>
          </a:xfrm>
          <a:prstGeom prst="rect">
            <a:avLst/>
          </a:prstGeom>
          <a:noFill/>
          <a:ln>
            <a:noFill/>
          </a:ln>
        </p:spPr>
        <p:txBody>
          <a:bodyPr spcFirstLastPara="1" wrap="square" lIns="91425" tIns="91425" rIns="91425" bIns="91425" anchor="t" anchorCtr="0">
            <a:spAutoFit/>
          </a:bodyPr>
          <a:lstStyle/>
          <a:p>
            <a:pPr marL="0" lvl="0" indent="0" algn="ctr" rtl="0">
              <a:spcBef>
                <a:spcPts val="640"/>
              </a:spcBef>
              <a:spcAft>
                <a:spcPts val="0"/>
              </a:spcAft>
              <a:buNone/>
            </a:pPr>
            <a:r>
              <a:rPr lang="en-US" sz="1400" b="1">
                <a:solidFill>
                  <a:schemeClr val="dk1"/>
                </a:solidFill>
              </a:rPr>
              <a:t>HMIS Guides, Documents, Training, Acronyms &amp; More</a:t>
            </a:r>
            <a:endParaRPr sz="1400" b="1">
              <a:solidFill>
                <a:schemeClr val="dk1"/>
              </a:solidFill>
            </a:endParaRPr>
          </a:p>
          <a:p>
            <a:pPr marL="457200" lvl="0" indent="0" algn="ctr" rtl="0">
              <a:spcBef>
                <a:spcPts val="640"/>
              </a:spcBef>
              <a:spcAft>
                <a:spcPts val="0"/>
              </a:spcAft>
              <a:buNone/>
            </a:pPr>
            <a:r>
              <a:rPr lang="en-US" sz="1400" b="1" u="sng">
                <a:solidFill>
                  <a:schemeClr val="hlink"/>
                </a:solidFill>
                <a:hlinkClick r:id="rId3"/>
              </a:rPr>
              <a:t>hmiscfl.org</a:t>
            </a:r>
            <a:endParaRPr sz="500"/>
          </a:p>
          <a:p>
            <a:pPr marL="457200" marR="0" lvl="0" indent="0" algn="ctr" rtl="0">
              <a:lnSpc>
                <a:spcPct val="100000"/>
              </a:lnSpc>
              <a:spcBef>
                <a:spcPts val="640"/>
              </a:spcBef>
              <a:spcAft>
                <a:spcPts val="0"/>
              </a:spcAft>
              <a:buNone/>
            </a:pPr>
            <a:r>
              <a:rPr lang="en-US" sz="1400" b="1" u="sng">
                <a:solidFill>
                  <a:schemeClr val="hlink"/>
                </a:solidFill>
              </a:rPr>
              <a:t>https://www.hmiscfl.org/training/datadefinitions/</a:t>
            </a:r>
            <a:endParaRPr sz="1400" b="1" u="sng">
              <a:solidFill>
                <a:schemeClr val="hlink"/>
              </a:solidFill>
            </a:endParaRPr>
          </a:p>
        </p:txBody>
      </p:sp>
      <p:pic>
        <p:nvPicPr>
          <p:cNvPr id="2" name="Picture 1" descr="OpenApply on X: &quot;&quot;This has been an enriching experience. I found the  sessions informative and meeting colleagues from around the globe very  exciting!&quot; - Praline from Barcelona That's a wrap for our">
            <a:extLst>
              <a:ext uri="{FF2B5EF4-FFF2-40B4-BE49-F238E27FC236}">
                <a16:creationId xmlns:a16="http://schemas.microsoft.com/office/drawing/2014/main" id="{DDE9C204-7283-F8EA-6DB4-C96BC12CDF9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175" y="2041612"/>
            <a:ext cx="4956130" cy="2795651"/>
          </a:xfrm>
          <a:prstGeom prst="rect">
            <a:avLst/>
          </a:prstGeom>
        </p:spPr>
      </p:pic>
      <p:sp>
        <p:nvSpPr>
          <p:cNvPr id="5" name="TextBox 4">
            <a:extLst>
              <a:ext uri="{FF2B5EF4-FFF2-40B4-BE49-F238E27FC236}">
                <a16:creationId xmlns:a16="http://schemas.microsoft.com/office/drawing/2014/main" id="{365C5F20-D92D-F44F-E7A3-89477FB35898}"/>
              </a:ext>
            </a:extLst>
          </p:cNvPr>
          <p:cNvSpPr txBox="1"/>
          <p:nvPr/>
        </p:nvSpPr>
        <p:spPr>
          <a:xfrm>
            <a:off x="5356141" y="511233"/>
            <a:ext cx="52789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Thank you for attending!</a:t>
            </a:r>
            <a:endParaRPr lang="en-US" sz="3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9"/>
          <p:cNvSpPr txBox="1">
            <a:spLocks noGrp="1"/>
          </p:cNvSpPr>
          <p:nvPr>
            <p:ph type="title"/>
          </p:nvPr>
        </p:nvSpPr>
        <p:spPr>
          <a:xfrm>
            <a:off x="1981200" y="274638"/>
            <a:ext cx="8229600" cy="11430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solidFill>
                  <a:srgbClr val="002060"/>
                </a:solidFill>
                <a:latin typeface="Cabin"/>
                <a:ea typeface="Cabin"/>
                <a:cs typeface="Cabin"/>
                <a:sym typeface="Cabin"/>
              </a:rPr>
              <a:t>HSN HMIS Team</a:t>
            </a:r>
            <a:r>
              <a:rPr lang="en-US" sz="3959" b="1"/>
              <a:t>	</a:t>
            </a:r>
            <a:endParaRPr sz="3959" b="1"/>
          </a:p>
        </p:txBody>
      </p:sp>
      <p:sp>
        <p:nvSpPr>
          <p:cNvPr id="347" name="Google Shape;347;p49"/>
          <p:cNvSpPr txBox="1">
            <a:spLocks noGrp="1"/>
          </p:cNvSpPr>
          <p:nvPr>
            <p:ph type="body" idx="1"/>
          </p:nvPr>
        </p:nvSpPr>
        <p:spPr>
          <a:xfrm>
            <a:off x="2051538" y="2174791"/>
            <a:ext cx="4115273" cy="3085609"/>
          </a:xfrm>
          <a:prstGeom prst="rect">
            <a:avLst/>
          </a:prstGeom>
        </p:spPr>
        <p:txBody>
          <a:bodyPr spcFirstLastPara="1" wrap="square" lIns="91425" tIns="45700" rIns="91425" bIns="45700" anchor="t" anchorCtr="0">
            <a:noAutofit/>
          </a:bodyPr>
          <a:lstStyle/>
          <a:p>
            <a:pPr marL="0" indent="0">
              <a:buNone/>
            </a:pPr>
            <a:r>
              <a:rPr lang="en-US" sz="1800" b="1">
                <a:solidFill>
                  <a:schemeClr val="dk1"/>
                </a:solidFill>
              </a:rPr>
              <a:t>Racquel McGlashen</a:t>
            </a:r>
            <a:endParaRPr lang="en-US" sz="1800">
              <a:solidFill>
                <a:schemeClr val="dk1"/>
              </a:solidFill>
            </a:endParaRPr>
          </a:p>
          <a:p>
            <a:pPr marL="0" indent="0">
              <a:buNone/>
            </a:pPr>
            <a:r>
              <a:rPr lang="en-US" sz="1800">
                <a:solidFill>
                  <a:schemeClr val="dk1"/>
                </a:solidFill>
              </a:rPr>
              <a:t>HMIS System Administrator</a:t>
            </a:r>
            <a:endParaRPr lang="en-US"/>
          </a:p>
          <a:p>
            <a:pPr marL="0" indent="0">
              <a:buNone/>
            </a:pPr>
            <a:endParaRPr lang="en-US" sz="1800" b="1">
              <a:solidFill>
                <a:schemeClr val="dk1"/>
              </a:solidFill>
            </a:endParaRPr>
          </a:p>
          <a:p>
            <a:pPr marL="0" lvl="0" indent="0" algn="l">
              <a:spcBef>
                <a:spcPts val="360"/>
              </a:spcBef>
              <a:spcAft>
                <a:spcPts val="0"/>
              </a:spcAft>
              <a:buFont typeface="Arial"/>
              <a:buNone/>
            </a:pPr>
            <a:r>
              <a:rPr lang="en-US" sz="1800" b="1">
                <a:solidFill>
                  <a:schemeClr val="dk1"/>
                </a:solidFill>
              </a:rPr>
              <a:t>Agustin “Tino” Paz</a:t>
            </a:r>
            <a:endParaRPr lang="en-US">
              <a:solidFill>
                <a:schemeClr val="dk1"/>
              </a:solidFill>
            </a:endParaRPr>
          </a:p>
          <a:p>
            <a:pPr marL="0" lvl="0" indent="0" algn="l" rtl="0">
              <a:spcBef>
                <a:spcPts val="360"/>
              </a:spcBef>
              <a:spcAft>
                <a:spcPts val="0"/>
              </a:spcAft>
              <a:buClr>
                <a:schemeClr val="dk1"/>
              </a:buClr>
              <a:buSzPts val="1100"/>
              <a:buFont typeface="Arial"/>
              <a:buNone/>
            </a:pPr>
            <a:r>
              <a:rPr lang="en-US" sz="1800">
                <a:solidFill>
                  <a:schemeClr val="dk1"/>
                </a:solidFill>
              </a:rPr>
              <a:t>HMIS Senior Data Analyst</a:t>
            </a:r>
            <a:endParaRPr sz="1800">
              <a:solidFill>
                <a:schemeClr val="dk1"/>
              </a:solidFill>
            </a:endParaRPr>
          </a:p>
          <a:p>
            <a:pPr marL="0" lvl="0" indent="0" algn="l" rtl="0">
              <a:spcBef>
                <a:spcPts val="360"/>
              </a:spcBef>
              <a:spcAft>
                <a:spcPts val="0"/>
              </a:spcAft>
              <a:buNone/>
            </a:pPr>
            <a:endParaRPr sz="1800"/>
          </a:p>
          <a:p>
            <a:pPr marL="0" indent="0">
              <a:buNone/>
            </a:pPr>
            <a:r>
              <a:rPr lang="en-US" sz="1800" b="1">
                <a:solidFill>
                  <a:schemeClr val="dk1"/>
                </a:solidFill>
              </a:rPr>
              <a:t>Brittney Behr</a:t>
            </a:r>
          </a:p>
          <a:p>
            <a:pPr marL="0" lvl="0" indent="0" algn="l" rtl="0">
              <a:spcBef>
                <a:spcPts val="360"/>
              </a:spcBef>
              <a:spcAft>
                <a:spcPts val="0"/>
              </a:spcAft>
              <a:buNone/>
            </a:pPr>
            <a:r>
              <a:rPr lang="en-US" sz="1800">
                <a:solidFill>
                  <a:schemeClr val="dk1"/>
                </a:solidFill>
              </a:rPr>
              <a:t>HMIS Data Analyst I</a:t>
            </a:r>
            <a:endParaRPr sz="1800" b="1">
              <a:solidFill>
                <a:schemeClr val="dk1"/>
              </a:solidFill>
            </a:endParaRPr>
          </a:p>
          <a:p>
            <a:pPr marL="0" lvl="0" indent="0" algn="l" rtl="0">
              <a:spcBef>
                <a:spcPts val="360"/>
              </a:spcBef>
              <a:spcAft>
                <a:spcPts val="0"/>
              </a:spcAft>
              <a:buNone/>
            </a:pPr>
            <a:endParaRPr sz="2200" b="1">
              <a:solidFill>
                <a:schemeClr val="dk1"/>
              </a:solidFill>
            </a:endParaRPr>
          </a:p>
          <a:p>
            <a:pPr marL="0" lvl="0" indent="0" algn="l" rtl="0">
              <a:spcBef>
                <a:spcPts val="360"/>
              </a:spcBef>
              <a:spcAft>
                <a:spcPts val="0"/>
              </a:spcAft>
              <a:buClr>
                <a:schemeClr val="dk1"/>
              </a:buClr>
              <a:buSzPts val="1100"/>
              <a:buFont typeface="Arial"/>
              <a:buNone/>
            </a:pPr>
            <a:endParaRPr lang="en-US" sz="2200" b="1">
              <a:solidFill>
                <a:schemeClr val="dk1"/>
              </a:solidFill>
            </a:endParaRPr>
          </a:p>
          <a:p>
            <a:pPr marL="0" lvl="0" indent="0" algn="l" rtl="0">
              <a:spcBef>
                <a:spcPts val="360"/>
              </a:spcBef>
              <a:spcAft>
                <a:spcPts val="0"/>
              </a:spcAft>
              <a:buNone/>
            </a:pPr>
            <a:endParaRPr sz="2400"/>
          </a:p>
          <a:p>
            <a:pPr marL="0" lvl="0" indent="0" algn="l" rtl="0">
              <a:spcBef>
                <a:spcPts val="360"/>
              </a:spcBef>
              <a:spcAft>
                <a:spcPts val="0"/>
              </a:spcAft>
              <a:buNone/>
            </a:pPr>
            <a:endParaRPr sz="2400"/>
          </a:p>
        </p:txBody>
      </p:sp>
      <p:sp>
        <p:nvSpPr>
          <p:cNvPr id="348" name="Google Shape;348;p49"/>
          <p:cNvSpPr txBox="1">
            <a:spLocks noGrp="1"/>
          </p:cNvSpPr>
          <p:nvPr>
            <p:ph type="body" idx="1"/>
          </p:nvPr>
        </p:nvSpPr>
        <p:spPr>
          <a:xfrm>
            <a:off x="6690264" y="2176048"/>
            <a:ext cx="4693800" cy="3190473"/>
          </a:xfrm>
          <a:prstGeom prst="rect">
            <a:avLst/>
          </a:prstGeom>
        </p:spPr>
        <p:txBody>
          <a:bodyPr spcFirstLastPara="1" wrap="square" lIns="91425" tIns="45700" rIns="91425" bIns="45700" anchor="t" anchorCtr="0">
            <a:noAutofit/>
          </a:bodyPr>
          <a:lstStyle/>
          <a:p>
            <a:pPr marL="0" indent="0">
              <a:buNone/>
            </a:pPr>
            <a:r>
              <a:rPr lang="en-US" sz="1800" b="1"/>
              <a:t>Tim Reed</a:t>
            </a:r>
            <a:endParaRPr lang="en-US" sz="1800"/>
          </a:p>
          <a:p>
            <a:pPr marL="0" lvl="0" indent="0" algn="l" rtl="0">
              <a:spcBef>
                <a:spcPts val="360"/>
              </a:spcBef>
              <a:spcAft>
                <a:spcPts val="0"/>
              </a:spcAft>
              <a:buNone/>
            </a:pPr>
            <a:r>
              <a:rPr lang="en-US" sz="1800"/>
              <a:t>HMIS Partner Success Specialist</a:t>
            </a:r>
            <a:endParaRPr sz="1800"/>
          </a:p>
          <a:p>
            <a:pPr marL="0" lvl="0" indent="0" algn="l" rtl="0">
              <a:spcBef>
                <a:spcPts val="360"/>
              </a:spcBef>
              <a:spcAft>
                <a:spcPts val="0"/>
              </a:spcAft>
              <a:buSzPts val="1100"/>
              <a:buNone/>
            </a:pPr>
            <a:endParaRPr lang="en-US" sz="1800"/>
          </a:p>
          <a:p>
            <a:pPr marL="0" indent="0">
              <a:buNone/>
            </a:pPr>
            <a:r>
              <a:rPr lang="en-US" sz="1800" b="1"/>
              <a:t>Gregory Carter</a:t>
            </a:r>
          </a:p>
          <a:p>
            <a:pPr marL="0" lvl="0" indent="0" algn="l" rtl="0">
              <a:spcBef>
                <a:spcPts val="360"/>
              </a:spcBef>
              <a:spcAft>
                <a:spcPts val="0"/>
              </a:spcAft>
              <a:buNone/>
            </a:pPr>
            <a:r>
              <a:rPr lang="en-US" sz="1800"/>
              <a:t>HMIS Partner Success Specialist</a:t>
            </a:r>
          </a:p>
          <a:p>
            <a:pPr marL="0" lvl="0" indent="0" algn="l">
              <a:spcBef>
                <a:spcPts val="360"/>
              </a:spcBef>
              <a:spcAft>
                <a:spcPts val="0"/>
              </a:spcAft>
              <a:buNone/>
            </a:pPr>
            <a:endParaRPr lang="en-US" sz="1800"/>
          </a:p>
          <a:p>
            <a:pPr marL="0" indent="0">
              <a:buNone/>
            </a:pPr>
            <a:r>
              <a:rPr lang="en-US" sz="1800" b="1"/>
              <a:t>Moesha Herron</a:t>
            </a:r>
          </a:p>
          <a:p>
            <a:pPr marL="0" indent="0">
              <a:buNone/>
            </a:pPr>
            <a:r>
              <a:rPr lang="en-US" sz="1800"/>
              <a:t>HMIS Partner Success Specialist</a:t>
            </a:r>
          </a:p>
          <a:p>
            <a:pPr marL="0" indent="0">
              <a:buNone/>
            </a:pPr>
            <a:endParaRPr lang="en-US" sz="1600"/>
          </a:p>
        </p:txBody>
      </p:sp>
      <p:pic>
        <p:nvPicPr>
          <p:cNvPr id="2" name="Picture 1" descr="Team PNG Transparent Images - PNG All">
            <a:extLst>
              <a:ext uri="{FF2B5EF4-FFF2-40B4-BE49-F238E27FC236}">
                <a16:creationId xmlns:a16="http://schemas.microsoft.com/office/drawing/2014/main" id="{C8464DC9-3D62-99F7-A131-1A223FBB7D92}"/>
              </a:ext>
            </a:extLst>
          </p:cNvPr>
          <p:cNvPicPr>
            <a:picLocks noChangeAspect="1"/>
          </p:cNvPicPr>
          <p:nvPr/>
        </p:nvPicPr>
        <p:blipFill>
          <a:blip r:embed="rId3"/>
          <a:stretch>
            <a:fillRect/>
          </a:stretch>
        </p:blipFill>
        <p:spPr>
          <a:xfrm>
            <a:off x="3933441" y="4850985"/>
            <a:ext cx="3974926" cy="1536340"/>
          </a:xfrm>
          <a:prstGeom prst="rect">
            <a:avLst/>
          </a:prstGeom>
        </p:spPr>
      </p:pic>
      <p:sp>
        <p:nvSpPr>
          <p:cNvPr id="3" name="TextBox 2">
            <a:extLst>
              <a:ext uri="{FF2B5EF4-FFF2-40B4-BE49-F238E27FC236}">
                <a16:creationId xmlns:a16="http://schemas.microsoft.com/office/drawing/2014/main" id="{C84F7FAC-1BB4-BB8D-F9C6-187C86B424BF}"/>
              </a:ext>
            </a:extLst>
          </p:cNvPr>
          <p:cNvSpPr txBox="1"/>
          <p:nvPr/>
        </p:nvSpPr>
        <p:spPr>
          <a:xfrm>
            <a:off x="4220307" y="1371599"/>
            <a:ext cx="32238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t>Angel Jones</a:t>
            </a:r>
          </a:p>
          <a:p>
            <a:pPr algn="ctr"/>
            <a:r>
              <a:rPr lang="en-US" sz="1800"/>
              <a:t>HMIS Operations Manager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1524000" y="0"/>
            <a:ext cx="8229600" cy="929400"/>
          </a:xfrm>
          <a:prstGeom prst="rect">
            <a:avLst/>
          </a:prstGeom>
          <a:noFill/>
          <a:ln>
            <a:noFill/>
          </a:ln>
        </p:spPr>
        <p:txBody>
          <a:bodyPr spcFirstLastPara="1" wrap="square" lIns="91425" tIns="45700" rIns="91425" bIns="45700" anchor="ctr" anchorCtr="0">
            <a:noAutofit/>
          </a:bodyPr>
          <a:lstStyle/>
          <a:p>
            <a:pPr>
              <a:buSzPts val="3959"/>
              <a:buNone/>
            </a:pPr>
            <a:r>
              <a:rPr lang="en-US" sz="3600" b="1">
                <a:solidFill>
                  <a:srgbClr val="002060"/>
                </a:solidFill>
                <a:latin typeface="Cabin"/>
                <a:ea typeface="Cabin"/>
                <a:cs typeface="Cabin"/>
                <a:sym typeface="Cabin"/>
              </a:rPr>
              <a:t>HMIS Advisory Committee</a:t>
            </a:r>
            <a:endParaRPr sz="3600" b="1">
              <a:solidFill>
                <a:srgbClr val="002060"/>
              </a:solidFill>
              <a:latin typeface="Cabin"/>
              <a:ea typeface="Cabin"/>
              <a:cs typeface="Cabin"/>
              <a:sym typeface="Cabin"/>
            </a:endParaRPr>
          </a:p>
        </p:txBody>
      </p:sp>
      <p:graphicFrame>
        <p:nvGraphicFramePr>
          <p:cNvPr id="80" name="Google Shape;80;p16"/>
          <p:cNvGraphicFramePr/>
          <p:nvPr>
            <p:extLst>
              <p:ext uri="{D42A27DB-BD31-4B8C-83A1-F6EECF244321}">
                <p14:modId xmlns:p14="http://schemas.microsoft.com/office/powerpoint/2010/main" val="1836876372"/>
              </p:ext>
            </p:extLst>
          </p:nvPr>
        </p:nvGraphicFramePr>
        <p:xfrm>
          <a:off x="2204364" y="1234550"/>
          <a:ext cx="7906975" cy="3657399"/>
        </p:xfrm>
        <a:graphic>
          <a:graphicData uri="http://schemas.openxmlformats.org/drawingml/2006/table">
            <a:tbl>
              <a:tblPr>
                <a:noFill/>
                <a:tableStyleId>{D96E2335-9DC8-47C4-BF33-03CBA0AB295A}</a:tableStyleId>
              </a:tblPr>
              <a:tblGrid>
                <a:gridCol w="2461800">
                  <a:extLst>
                    <a:ext uri="{9D8B030D-6E8A-4147-A177-3AD203B41FA5}">
                      <a16:colId xmlns:a16="http://schemas.microsoft.com/office/drawing/2014/main" val="20000"/>
                    </a:ext>
                  </a:extLst>
                </a:gridCol>
                <a:gridCol w="5445175">
                  <a:extLst>
                    <a:ext uri="{9D8B030D-6E8A-4147-A177-3AD203B41FA5}">
                      <a16:colId xmlns:a16="http://schemas.microsoft.com/office/drawing/2014/main" val="20001"/>
                    </a:ext>
                  </a:extLst>
                </a:gridCol>
              </a:tblGrid>
              <a:tr h="457175">
                <a:tc>
                  <a:txBody>
                    <a:bodyPr/>
                    <a:lstStyle/>
                    <a:p>
                      <a:pPr marL="0" lvl="0" indent="0" algn="ctr" rtl="0">
                        <a:spcBef>
                          <a:spcPts val="0"/>
                        </a:spcBef>
                        <a:spcAft>
                          <a:spcPts val="0"/>
                        </a:spcAft>
                        <a:buNone/>
                      </a:pPr>
                      <a:r>
                        <a:rPr lang="en-US" sz="1800" b="1">
                          <a:solidFill>
                            <a:srgbClr val="E36C09"/>
                          </a:solidFill>
                        </a:rPr>
                        <a:t>Chair</a:t>
                      </a:r>
                      <a:endParaRPr sz="1800" b="1">
                        <a:solidFill>
                          <a:srgbClr val="E36C09"/>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Melissa Sandel | Christian Service Center</a:t>
                      </a:r>
                      <a:endParaRPr sz="1800">
                        <a:solidFill>
                          <a:schemeClr val="dk1"/>
                        </a:solidFill>
                      </a:endParaRPr>
                    </a:p>
                  </a:txBody>
                  <a:tcPr marL="91425" marR="91425" marT="91425" marB="91425"/>
                </a:tc>
                <a:extLst>
                  <a:ext uri="{0D108BD9-81ED-4DB2-BD59-A6C34878D82A}">
                    <a16:rowId xmlns:a16="http://schemas.microsoft.com/office/drawing/2014/main" val="10000"/>
                  </a:ext>
                </a:extLst>
              </a:tr>
              <a:tr h="457175">
                <a:tc>
                  <a:txBody>
                    <a:bodyPr/>
                    <a:lstStyle/>
                    <a:p>
                      <a:pPr marL="0" lvl="0" indent="0" algn="ctr" rtl="0">
                        <a:spcBef>
                          <a:spcPts val="0"/>
                        </a:spcBef>
                        <a:spcAft>
                          <a:spcPts val="0"/>
                        </a:spcAft>
                        <a:buNone/>
                      </a:pPr>
                      <a:r>
                        <a:rPr lang="en-US" sz="1800" b="1">
                          <a:solidFill>
                            <a:srgbClr val="E36C09"/>
                          </a:solidFill>
                        </a:rPr>
                        <a:t>Vice Chair</a:t>
                      </a:r>
                      <a:endParaRPr sz="1800" b="1">
                        <a:solidFill>
                          <a:srgbClr val="E36C09"/>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b="0" i="0" u="none" strike="noStrike" cap="none">
                          <a:solidFill>
                            <a:schemeClr val="dk1"/>
                          </a:solidFill>
                          <a:latin typeface="Arial"/>
                          <a:cs typeface="Arial"/>
                          <a:sym typeface="Arial"/>
                        </a:rPr>
                        <a:t>Brad Sefter | Healthcare Center for the Homeless</a:t>
                      </a:r>
                      <a:endParaRPr sz="1800" b="0" i="0" u="none" strike="noStrike" cap="none">
                        <a:solidFill>
                          <a:schemeClr val="dk1"/>
                        </a:solidFill>
                        <a:latin typeface="Arial"/>
                        <a:cs typeface="Arial"/>
                        <a:sym typeface="Arial"/>
                      </a:endParaRPr>
                    </a:p>
                  </a:txBody>
                  <a:tcPr marL="91425" marR="91425" marT="91425" marB="91425"/>
                </a:tc>
                <a:extLst>
                  <a:ext uri="{0D108BD9-81ED-4DB2-BD59-A6C34878D82A}">
                    <a16:rowId xmlns:a16="http://schemas.microsoft.com/office/drawing/2014/main" val="10001"/>
                  </a:ext>
                </a:extLst>
              </a:tr>
              <a:tr h="457175">
                <a:tc>
                  <a:txBody>
                    <a:bodyPr/>
                    <a:lstStyle/>
                    <a:p>
                      <a:pPr marL="0" lvl="0" indent="0" algn="ctr" rtl="0">
                        <a:spcBef>
                          <a:spcPts val="0"/>
                        </a:spcBef>
                        <a:spcAft>
                          <a:spcPts val="0"/>
                        </a:spcAft>
                        <a:buNone/>
                      </a:pPr>
                      <a:r>
                        <a:rPr lang="en-US" sz="1800" b="1">
                          <a:solidFill>
                            <a:srgbClr val="E36C09"/>
                          </a:solidFill>
                        </a:rPr>
                        <a:t>Secretary/Recorder</a:t>
                      </a:r>
                      <a:endParaRPr sz="1800" b="1">
                        <a:solidFill>
                          <a:srgbClr val="E36C09"/>
                        </a:solidFill>
                      </a:endParaRPr>
                    </a:p>
                  </a:txBody>
                  <a:tcPr marL="91425" marR="91425" marT="91425" marB="91425"/>
                </a:tc>
                <a:tc>
                  <a:txBody>
                    <a:bodyPr/>
                    <a:lstStyle/>
                    <a:p>
                      <a:pPr marL="0" lvl="0" indent="0" algn="l" rtl="0">
                        <a:spcBef>
                          <a:spcPts val="0"/>
                        </a:spcBef>
                        <a:spcAft>
                          <a:spcPts val="0"/>
                        </a:spcAft>
                        <a:buNone/>
                      </a:pPr>
                      <a:r>
                        <a:rPr lang="en-US" sz="1800" b="0" i="0" u="none" strike="noStrike" cap="none">
                          <a:solidFill>
                            <a:schemeClr val="dk1"/>
                          </a:solidFill>
                          <a:latin typeface="Arial"/>
                          <a:cs typeface="Arial"/>
                          <a:sym typeface="Arial"/>
                        </a:rPr>
                        <a:t>Danielle Landaal | </a:t>
                      </a:r>
                      <a:r>
                        <a:rPr lang="en-US" sz="1800" b="0" i="0" u="none" strike="noStrike" cap="none" err="1">
                          <a:solidFill>
                            <a:schemeClr val="dk1"/>
                          </a:solidFill>
                          <a:latin typeface="Arial"/>
                          <a:cs typeface="Arial"/>
                          <a:sym typeface="Arial"/>
                        </a:rPr>
                        <a:t>IDignity</a:t>
                      </a:r>
                      <a:endParaRPr sz="1800" b="0" i="0" u="none" strike="noStrike" cap="none" err="1">
                        <a:solidFill>
                          <a:schemeClr val="dk1"/>
                        </a:solidFill>
                        <a:latin typeface="Arial"/>
                        <a:cs typeface="Arial"/>
                        <a:sym typeface="Arial"/>
                      </a:endParaRPr>
                    </a:p>
                  </a:txBody>
                  <a:tcPr marL="91425" marR="91425" marT="91425" marB="91425"/>
                </a:tc>
                <a:extLst>
                  <a:ext uri="{0D108BD9-81ED-4DB2-BD59-A6C34878D82A}">
                    <a16:rowId xmlns:a16="http://schemas.microsoft.com/office/drawing/2014/main" val="10002"/>
                  </a:ext>
                </a:extLst>
              </a:tr>
              <a:tr h="457175">
                <a:tc>
                  <a:txBody>
                    <a:bodyPr/>
                    <a:lstStyle/>
                    <a:p>
                      <a:pPr marL="0" lvl="0" indent="0" algn="ctr" rtl="0">
                        <a:spcBef>
                          <a:spcPts val="0"/>
                        </a:spcBef>
                        <a:spcAft>
                          <a:spcPts val="0"/>
                        </a:spcAft>
                        <a:buNone/>
                      </a:pPr>
                      <a:r>
                        <a:rPr lang="en-US" sz="1800" b="1">
                          <a:solidFill>
                            <a:srgbClr val="E36C09"/>
                          </a:solidFill>
                        </a:rPr>
                        <a:t>Voting Member</a:t>
                      </a:r>
                      <a:endParaRPr sz="1800" b="1">
                        <a:solidFill>
                          <a:srgbClr val="E36C09"/>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Keisha Thomas | The Sharing Center</a:t>
                      </a:r>
                      <a:endParaRPr sz="1800">
                        <a:solidFill>
                          <a:schemeClr val="dk1"/>
                        </a:solidFill>
                      </a:endParaRPr>
                    </a:p>
                  </a:txBody>
                  <a:tcPr marL="91425" marR="91425" marT="91425" marB="91425"/>
                </a:tc>
                <a:extLst>
                  <a:ext uri="{0D108BD9-81ED-4DB2-BD59-A6C34878D82A}">
                    <a16:rowId xmlns:a16="http://schemas.microsoft.com/office/drawing/2014/main" val="10005"/>
                  </a:ext>
                </a:extLst>
              </a:tr>
              <a:tr h="457175">
                <a:tc>
                  <a:txBody>
                    <a:bodyPr/>
                    <a:lstStyle/>
                    <a:p>
                      <a:pPr marL="0" lvl="0" indent="0" algn="ctr" rtl="0">
                        <a:spcBef>
                          <a:spcPts val="0"/>
                        </a:spcBef>
                        <a:spcAft>
                          <a:spcPts val="0"/>
                        </a:spcAft>
                        <a:buNone/>
                      </a:pPr>
                      <a:r>
                        <a:rPr lang="en-US" sz="1800" b="1">
                          <a:solidFill>
                            <a:srgbClr val="E36C09"/>
                          </a:solidFill>
                        </a:rPr>
                        <a:t>Voting Member</a:t>
                      </a:r>
                      <a:endParaRPr sz="1800" b="1">
                        <a:solidFill>
                          <a:srgbClr val="E36C09"/>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Caren Olsen | Covenant House</a:t>
                      </a:r>
                      <a:endParaRPr sz="1800">
                        <a:solidFill>
                          <a:schemeClr val="dk1"/>
                        </a:solidFill>
                      </a:endParaRPr>
                    </a:p>
                  </a:txBody>
                  <a:tcPr marL="91425" marR="91425" marT="91425" marB="91425"/>
                </a:tc>
                <a:extLst>
                  <a:ext uri="{0D108BD9-81ED-4DB2-BD59-A6C34878D82A}">
                    <a16:rowId xmlns:a16="http://schemas.microsoft.com/office/drawing/2014/main" val="10006"/>
                  </a:ext>
                </a:extLst>
              </a:tr>
              <a:tr h="457175">
                <a:tc>
                  <a:txBody>
                    <a:bodyPr/>
                    <a:lstStyle/>
                    <a:p>
                      <a:pPr marL="0" lvl="0" indent="0" algn="ctr" rtl="0">
                        <a:spcBef>
                          <a:spcPts val="0"/>
                        </a:spcBef>
                        <a:spcAft>
                          <a:spcPts val="0"/>
                        </a:spcAft>
                        <a:buNone/>
                      </a:pPr>
                      <a:r>
                        <a:rPr lang="en-US" sz="1800" b="1">
                          <a:solidFill>
                            <a:srgbClr val="E36C09"/>
                          </a:solidFill>
                        </a:rPr>
                        <a:t>Voting Member</a:t>
                      </a:r>
                      <a:endParaRPr sz="1800" b="1">
                        <a:solidFill>
                          <a:srgbClr val="E36C09"/>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800">
                          <a:solidFill>
                            <a:schemeClr val="dk1"/>
                          </a:solidFill>
                        </a:rPr>
                        <a:t>Karen Jackson | Zebra Youth Coalition</a:t>
                      </a:r>
                    </a:p>
                  </a:txBody>
                  <a:tcPr marL="91425" marR="91425" marT="91425" marB="91425"/>
                </a:tc>
                <a:extLst>
                  <a:ext uri="{0D108BD9-81ED-4DB2-BD59-A6C34878D82A}">
                    <a16:rowId xmlns:a16="http://schemas.microsoft.com/office/drawing/2014/main" val="10007"/>
                  </a:ext>
                </a:extLst>
              </a:tr>
              <a:tr h="457174">
                <a:tc>
                  <a:txBody>
                    <a:bodyPr/>
                    <a:lstStyle/>
                    <a:p>
                      <a:pPr marL="0" lvl="0" indent="0" algn="ctr">
                        <a:spcBef>
                          <a:spcPts val="0"/>
                        </a:spcBef>
                        <a:spcAft>
                          <a:spcPts val="0"/>
                        </a:spcAft>
                        <a:buNone/>
                      </a:pPr>
                      <a:r>
                        <a:rPr lang="en-US" sz="1800" b="1">
                          <a:solidFill>
                            <a:srgbClr val="E36C09"/>
                          </a:solidFill>
                        </a:rPr>
                        <a:t>Voting Member</a:t>
                      </a:r>
                      <a:endParaRPr sz="1800" b="1">
                        <a:solidFill>
                          <a:srgbClr val="E36C09"/>
                        </a:solidFill>
                      </a:endParaRPr>
                    </a:p>
                  </a:txBody>
                  <a:tcPr marL="91425" marR="91425" marT="91425" marB="91425"/>
                </a:tc>
                <a:tc>
                  <a:txBody>
                    <a:bodyPr/>
                    <a:lstStyle/>
                    <a:p>
                      <a:pPr marL="0" lvl="0" indent="0" algn="l">
                        <a:spcBef>
                          <a:spcPts val="0"/>
                        </a:spcBef>
                        <a:spcAft>
                          <a:spcPts val="0"/>
                        </a:spcAft>
                        <a:buNone/>
                      </a:pPr>
                      <a:r>
                        <a:rPr lang="en-US" sz="1800">
                          <a:solidFill>
                            <a:schemeClr val="dk1"/>
                          </a:solidFill>
                        </a:rPr>
                        <a:t>Nancy Martinez | Samaritan Resource Center</a:t>
                      </a:r>
                    </a:p>
                  </a:txBody>
                  <a:tcPr marL="91425" marR="91425" marT="91425" marB="91425"/>
                </a:tc>
                <a:extLst>
                  <a:ext uri="{0D108BD9-81ED-4DB2-BD59-A6C34878D82A}">
                    <a16:rowId xmlns:a16="http://schemas.microsoft.com/office/drawing/2014/main" val="2539241476"/>
                  </a:ext>
                </a:extLst>
              </a:tr>
              <a:tr h="457175">
                <a:tc>
                  <a:txBody>
                    <a:bodyPr/>
                    <a:lstStyle/>
                    <a:p>
                      <a:pPr marL="0" lvl="0" indent="0" algn="ctr" rtl="0">
                        <a:spcBef>
                          <a:spcPts val="0"/>
                        </a:spcBef>
                        <a:spcAft>
                          <a:spcPts val="0"/>
                        </a:spcAft>
                        <a:buNone/>
                      </a:pPr>
                      <a:r>
                        <a:rPr lang="en-US" sz="1800" b="1">
                          <a:solidFill>
                            <a:srgbClr val="E36C09"/>
                          </a:solidFill>
                        </a:rPr>
                        <a:t>HMIS Team Liaison</a:t>
                      </a:r>
                      <a:endParaRPr sz="1800" b="1">
                        <a:solidFill>
                          <a:srgbClr val="E36C09"/>
                        </a:solidFill>
                      </a:endParaRPr>
                    </a:p>
                  </a:txBody>
                  <a:tcPr marL="91425" marR="91425" marT="91425" marB="91425"/>
                </a:tc>
                <a:tc>
                  <a:txBody>
                    <a:bodyPr/>
                    <a:lstStyle/>
                    <a:p>
                      <a:pPr marL="0" lvl="0" indent="0" algn="l" rtl="0">
                        <a:spcBef>
                          <a:spcPts val="0"/>
                        </a:spcBef>
                        <a:spcAft>
                          <a:spcPts val="0"/>
                        </a:spcAft>
                        <a:buNone/>
                      </a:pPr>
                      <a:r>
                        <a:rPr lang="en-US" sz="1800"/>
                        <a:t>Brittney Behr | HSN - HMIS Project Coordinator</a:t>
                      </a:r>
                      <a:endParaRPr sz="1800"/>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1931850" y="0"/>
            <a:ext cx="8229600" cy="929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en-US" sz="3600" b="1">
                <a:solidFill>
                  <a:srgbClr val="002060"/>
                </a:solidFill>
                <a:latin typeface="Cabin"/>
                <a:ea typeface="Cabin"/>
                <a:cs typeface="Cabin"/>
                <a:sym typeface="Cabin"/>
              </a:rPr>
              <a:t>Agenda</a:t>
            </a:r>
            <a:endParaRPr sz="3600" b="1">
              <a:solidFill>
                <a:srgbClr val="002060"/>
              </a:solidFill>
              <a:latin typeface="Cabin"/>
              <a:ea typeface="Cabin"/>
              <a:cs typeface="Cabin"/>
              <a:sym typeface="Cabin"/>
            </a:endParaRPr>
          </a:p>
        </p:txBody>
      </p:sp>
      <p:sp>
        <p:nvSpPr>
          <p:cNvPr id="86" name="Google Shape;86;p17"/>
          <p:cNvSpPr txBox="1">
            <a:spLocks noGrp="1"/>
          </p:cNvSpPr>
          <p:nvPr>
            <p:ph type="body" idx="1"/>
          </p:nvPr>
        </p:nvSpPr>
        <p:spPr>
          <a:xfrm>
            <a:off x="1986550" y="825475"/>
            <a:ext cx="7640400" cy="5925600"/>
          </a:xfrm>
          <a:prstGeom prst="rect">
            <a:avLst/>
          </a:prstGeom>
          <a:noFill/>
          <a:ln>
            <a:noFill/>
          </a:ln>
        </p:spPr>
        <p:txBody>
          <a:bodyPr spcFirstLastPara="1" wrap="square" lIns="91425" tIns="45700" rIns="91425" bIns="45700" anchor="t" anchorCtr="0">
            <a:noAutofit/>
          </a:bodyPr>
          <a:lstStyle/>
          <a:p>
            <a:pPr marL="342900" lvl="0" indent="-330200" algn="l" rtl="0">
              <a:lnSpc>
                <a:spcPct val="150000"/>
              </a:lnSpc>
              <a:spcBef>
                <a:spcPts val="640"/>
              </a:spcBef>
              <a:spcAft>
                <a:spcPts val="0"/>
              </a:spcAft>
              <a:buClr>
                <a:schemeClr val="dk1"/>
              </a:buClr>
              <a:buSzPts val="1600"/>
              <a:buChar char="●"/>
            </a:pPr>
            <a:r>
              <a:rPr lang="en-US" sz="1600" b="1">
                <a:solidFill>
                  <a:schemeClr val="dk1"/>
                </a:solidFill>
              </a:rPr>
              <a:t>Welcome</a:t>
            </a:r>
            <a:endParaRPr sz="1600" b="1">
              <a:solidFill>
                <a:schemeClr val="dk1"/>
              </a:solidFill>
            </a:endParaRPr>
          </a:p>
          <a:p>
            <a:pPr marL="342900" lvl="0" indent="-330200" algn="l" rtl="0">
              <a:lnSpc>
                <a:spcPct val="150000"/>
              </a:lnSpc>
              <a:spcBef>
                <a:spcPts val="0"/>
              </a:spcBef>
              <a:spcAft>
                <a:spcPts val="0"/>
              </a:spcAft>
              <a:buClr>
                <a:schemeClr val="dk1"/>
              </a:buClr>
              <a:buSzPts val="1600"/>
              <a:buChar char="●"/>
            </a:pPr>
            <a:r>
              <a:rPr lang="en-US" sz="1600" b="1">
                <a:solidFill>
                  <a:schemeClr val="dk1"/>
                </a:solidFill>
              </a:rPr>
              <a:t>Call to Order</a:t>
            </a:r>
            <a:endParaRPr sz="1600" b="1">
              <a:solidFill>
                <a:schemeClr val="dk1"/>
              </a:solidFill>
            </a:endParaRPr>
          </a:p>
          <a:p>
            <a:pPr marL="342900" lvl="0" indent="-330200" algn="l" rtl="0">
              <a:lnSpc>
                <a:spcPct val="150000"/>
              </a:lnSpc>
              <a:spcBef>
                <a:spcPts val="0"/>
              </a:spcBef>
              <a:spcAft>
                <a:spcPts val="0"/>
              </a:spcAft>
              <a:buClr>
                <a:schemeClr val="dk1"/>
              </a:buClr>
              <a:buSzPts val="1600"/>
              <a:buChar char="●"/>
            </a:pPr>
            <a:r>
              <a:rPr lang="en-US" sz="1600" b="1">
                <a:solidFill>
                  <a:schemeClr val="dk1"/>
                </a:solidFill>
              </a:rPr>
              <a:t>Committee Roll Call</a:t>
            </a:r>
            <a:endParaRPr sz="1600" b="1">
              <a:solidFill>
                <a:schemeClr val="dk1"/>
              </a:solidFill>
            </a:endParaRPr>
          </a:p>
          <a:p>
            <a:pPr marL="342900" indent="-330200">
              <a:lnSpc>
                <a:spcPct val="150000"/>
              </a:lnSpc>
              <a:spcBef>
                <a:spcPts val="0"/>
              </a:spcBef>
              <a:buSzPts val="1600"/>
            </a:pPr>
            <a:r>
              <a:rPr lang="en-US" sz="1600" b="1">
                <a:solidFill>
                  <a:schemeClr val="dk1"/>
                </a:solidFill>
              </a:rPr>
              <a:t>Voice Vote - Agenda for Jan 14th, 2025</a:t>
            </a:r>
            <a:endParaRPr sz="1600" b="1">
              <a:solidFill>
                <a:schemeClr val="dk1"/>
              </a:solidFill>
            </a:endParaRPr>
          </a:p>
          <a:p>
            <a:pPr marL="342900" indent="-330200">
              <a:lnSpc>
                <a:spcPct val="150000"/>
              </a:lnSpc>
              <a:spcBef>
                <a:spcPts val="0"/>
              </a:spcBef>
              <a:buSzPts val="1600"/>
            </a:pPr>
            <a:r>
              <a:rPr lang="en-US" sz="1600" b="1">
                <a:solidFill>
                  <a:schemeClr val="dk1"/>
                </a:solidFill>
              </a:rPr>
              <a:t>HMIS Team Reports:</a:t>
            </a:r>
          </a:p>
          <a:p>
            <a:pPr lvl="1">
              <a:lnSpc>
                <a:spcPct val="150000"/>
              </a:lnSpc>
              <a:spcBef>
                <a:spcPts val="0"/>
              </a:spcBef>
              <a:buSzPts val="1600"/>
            </a:pPr>
            <a:r>
              <a:rPr lang="en-US" sz="1600" b="1">
                <a:solidFill>
                  <a:schemeClr val="dk1"/>
                </a:solidFill>
              </a:rPr>
              <a:t>New Hires: Gregory Carter and Moesha Herron</a:t>
            </a:r>
          </a:p>
          <a:p>
            <a:pPr lvl="1">
              <a:lnSpc>
                <a:spcPct val="150000"/>
              </a:lnSpc>
              <a:spcBef>
                <a:spcPts val="0"/>
              </a:spcBef>
              <a:buSzPts val="1600"/>
            </a:pPr>
            <a:r>
              <a:rPr lang="en-US" sz="1600" b="1">
                <a:solidFill>
                  <a:schemeClr val="dk1"/>
                </a:solidFill>
              </a:rPr>
              <a:t>LSA Submission Review</a:t>
            </a:r>
          </a:p>
          <a:p>
            <a:pPr lvl="1">
              <a:lnSpc>
                <a:spcPct val="150000"/>
              </a:lnSpc>
              <a:spcBef>
                <a:spcPts val="0"/>
              </a:spcBef>
              <a:buSzPts val="1600"/>
            </a:pPr>
            <a:r>
              <a:rPr lang="en-US" sz="1600" b="1">
                <a:solidFill>
                  <a:schemeClr val="dk1"/>
                </a:solidFill>
              </a:rPr>
              <a:t>PIT Announcements</a:t>
            </a:r>
          </a:p>
          <a:p>
            <a:pPr lvl="1">
              <a:lnSpc>
                <a:spcPct val="150000"/>
              </a:lnSpc>
              <a:spcBef>
                <a:spcPts val="0"/>
              </a:spcBef>
              <a:buSzPts val="1600"/>
            </a:pPr>
            <a:r>
              <a:rPr lang="en-US" sz="1600" b="1">
                <a:solidFill>
                  <a:schemeClr val="dk1"/>
                </a:solidFill>
              </a:rPr>
              <a:t>HIC Reminder</a:t>
            </a:r>
          </a:p>
          <a:p>
            <a:pPr lvl="1">
              <a:lnSpc>
                <a:spcPct val="150000"/>
              </a:lnSpc>
              <a:spcBef>
                <a:spcPts val="0"/>
              </a:spcBef>
              <a:buSzPts val="1600"/>
            </a:pPr>
            <a:r>
              <a:rPr lang="en-US" sz="1600" b="1">
                <a:solidFill>
                  <a:schemeClr val="dk1"/>
                </a:solidFill>
              </a:rPr>
              <a:t>Deceased Client Workflow – Revisit</a:t>
            </a:r>
          </a:p>
          <a:p>
            <a:pPr lvl="1">
              <a:lnSpc>
                <a:spcPct val="150000"/>
              </a:lnSpc>
              <a:spcBef>
                <a:spcPts val="0"/>
              </a:spcBef>
              <a:buSzPts val="1600"/>
            </a:pPr>
            <a:r>
              <a:rPr lang="en-US" sz="1600" b="1">
                <a:solidFill>
                  <a:schemeClr val="dk1"/>
                </a:solidFill>
              </a:rPr>
              <a:t>New Videos: HMIS 101 Instructional, Client Access Rights, ROI</a:t>
            </a:r>
          </a:p>
          <a:p>
            <a:pPr lvl="1">
              <a:lnSpc>
                <a:spcPct val="150000"/>
              </a:lnSpc>
              <a:spcBef>
                <a:spcPts val="0"/>
              </a:spcBef>
              <a:buSzPts val="1600"/>
            </a:pPr>
            <a:r>
              <a:rPr lang="en-US" sz="1600" b="1">
                <a:solidFill>
                  <a:schemeClr val="dk1"/>
                </a:solidFill>
              </a:rPr>
              <a:t>2025 HMIS Goal: Reporting and Compliance</a:t>
            </a:r>
          </a:p>
          <a:p>
            <a:pPr marL="342900" indent="-330200">
              <a:lnSpc>
                <a:spcPct val="150000"/>
              </a:lnSpc>
              <a:spcBef>
                <a:spcPts val="0"/>
              </a:spcBef>
              <a:buSzPts val="1600"/>
            </a:pPr>
            <a:r>
              <a:rPr lang="en-US" sz="1600" b="1">
                <a:solidFill>
                  <a:schemeClr val="dk1"/>
                </a:solidFill>
              </a:rPr>
              <a:t>COMMITTEE VOTE - All motions before committee</a:t>
            </a:r>
            <a:endParaRPr sz="1600" b="1">
              <a:solidFill>
                <a:schemeClr val="dk1"/>
              </a:solidFill>
            </a:endParaRPr>
          </a:p>
          <a:p>
            <a:pPr marL="342900" lvl="0" indent="0" algn="l" rtl="0">
              <a:lnSpc>
                <a:spcPct val="150000"/>
              </a:lnSpc>
              <a:spcBef>
                <a:spcPts val="640"/>
              </a:spcBef>
              <a:spcAft>
                <a:spcPts val="0"/>
              </a:spcAft>
              <a:buNone/>
            </a:pP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ctrTitle"/>
          </p:nvPr>
        </p:nvSpPr>
        <p:spPr>
          <a:xfrm>
            <a:off x="1166812" y="841118"/>
            <a:ext cx="8046244" cy="1470000"/>
          </a:xfrm>
          <a:prstGeom prst="rect">
            <a:avLst/>
          </a:prstGeom>
        </p:spPr>
        <p:txBody>
          <a:bodyPr spcFirstLastPara="1" wrap="square" lIns="91425" tIns="91425" rIns="91425" bIns="91425" anchor="ctr" anchorCtr="0">
            <a:noAutofit/>
          </a:bodyPr>
          <a:lstStyle/>
          <a:p>
            <a:r>
              <a:rPr lang="en-US" b="1"/>
              <a:t>HMIS Team Reports</a:t>
            </a:r>
          </a:p>
        </p:txBody>
      </p:sp>
      <p:sp>
        <p:nvSpPr>
          <p:cNvPr id="98" name="Google Shape;98;p19"/>
          <p:cNvSpPr txBox="1">
            <a:spLocks noGrp="1"/>
          </p:cNvSpPr>
          <p:nvPr>
            <p:ph type="subTitle" idx="1"/>
          </p:nvPr>
        </p:nvSpPr>
        <p:spPr>
          <a:xfrm>
            <a:off x="889612" y="2309695"/>
            <a:ext cx="8326800" cy="3873000"/>
          </a:xfrm>
          <a:prstGeom prst="rect">
            <a:avLst/>
          </a:prstGeom>
        </p:spPr>
        <p:txBody>
          <a:bodyPr spcFirstLastPara="1" wrap="square" lIns="91425" tIns="91425" rIns="91425" bIns="91425" anchor="t" anchorCtr="0">
            <a:noAutofit/>
          </a:bodyPr>
          <a:lstStyle/>
          <a:p>
            <a:pPr marL="285750" lvl="1" indent="-285750" algn="l">
              <a:lnSpc>
                <a:spcPct val="150000"/>
              </a:lnSpc>
              <a:spcBef>
                <a:spcPts val="0"/>
              </a:spcBef>
              <a:buClr>
                <a:schemeClr val="dk1"/>
              </a:buClr>
              <a:buSzPts val="1600"/>
              <a:buFont typeface="Arial"/>
              <a:buChar char="•"/>
            </a:pPr>
            <a:r>
              <a:rPr lang="en-US" sz="1600" b="1">
                <a:solidFill>
                  <a:schemeClr val="dk1"/>
                </a:solidFill>
                <a:latin typeface="Arial"/>
                <a:cs typeface="Arial"/>
                <a:sym typeface="Arial"/>
              </a:rPr>
              <a:t>New Hires: Gregory Carter </a:t>
            </a:r>
            <a:r>
              <a:rPr lang="en-US" sz="1600" b="1">
                <a:solidFill>
                  <a:schemeClr val="dk1"/>
                </a:solidFill>
                <a:latin typeface="Arial"/>
                <a:ea typeface="Arial"/>
                <a:cs typeface="Arial"/>
                <a:sym typeface="Arial"/>
              </a:rPr>
              <a:t>and Moesha Herron</a:t>
            </a:r>
            <a:endParaRPr lang="en-US" sz="1600">
              <a:solidFill>
                <a:schemeClr val="dk1"/>
              </a:solidFill>
              <a:latin typeface="Arial"/>
              <a:ea typeface="Arial"/>
              <a:cs typeface="Arial"/>
            </a:endParaRPr>
          </a:p>
          <a:p>
            <a:pPr marL="285750" lvl="1" indent="-285750" algn="l">
              <a:lnSpc>
                <a:spcPct val="150000"/>
              </a:lnSpc>
              <a:spcBef>
                <a:spcPts val="0"/>
              </a:spcBef>
              <a:buSzPts val="1600"/>
              <a:buFont typeface="Arial"/>
              <a:buChar char="•"/>
            </a:pPr>
            <a:r>
              <a:rPr lang="en-US" sz="1600" b="1">
                <a:solidFill>
                  <a:schemeClr val="dk1"/>
                </a:solidFill>
                <a:latin typeface="Arial"/>
                <a:ea typeface="Arial"/>
                <a:cs typeface="Arial"/>
                <a:sym typeface="Arial"/>
              </a:rPr>
              <a:t>LSA Submission Review – Angel Jones</a:t>
            </a:r>
            <a:endParaRPr lang="en-US" sz="1600">
              <a:solidFill>
                <a:schemeClr val="dk1"/>
              </a:solidFill>
              <a:latin typeface="Arial"/>
              <a:ea typeface="Arial"/>
              <a:cs typeface="Arial"/>
            </a:endParaRPr>
          </a:p>
          <a:p>
            <a:pPr marL="285750" lvl="1" indent="-285750" algn="l">
              <a:lnSpc>
                <a:spcPct val="150000"/>
              </a:lnSpc>
              <a:spcBef>
                <a:spcPts val="0"/>
              </a:spcBef>
              <a:buSzPts val="1600"/>
              <a:buFont typeface="Arial"/>
              <a:buChar char="•"/>
            </a:pPr>
            <a:r>
              <a:rPr lang="en-US" sz="1600" b="1">
                <a:solidFill>
                  <a:schemeClr val="dk1"/>
                </a:solidFill>
                <a:latin typeface="Arial"/>
                <a:ea typeface="Arial"/>
                <a:cs typeface="Arial"/>
                <a:sym typeface="Arial"/>
              </a:rPr>
              <a:t>PIT Announcements – Angel Jones</a:t>
            </a:r>
            <a:endParaRPr lang="en-US" sz="1600">
              <a:solidFill>
                <a:schemeClr val="dk1"/>
              </a:solidFill>
              <a:latin typeface="Arial"/>
              <a:ea typeface="Arial"/>
              <a:cs typeface="Arial"/>
            </a:endParaRPr>
          </a:p>
          <a:p>
            <a:pPr marL="285750" lvl="1" indent="-285750" algn="l">
              <a:lnSpc>
                <a:spcPct val="150000"/>
              </a:lnSpc>
              <a:spcBef>
                <a:spcPts val="0"/>
              </a:spcBef>
              <a:buSzPts val="1600"/>
              <a:buFont typeface="Arial"/>
              <a:buChar char="•"/>
            </a:pPr>
            <a:r>
              <a:rPr lang="en-US" sz="1600" b="1">
                <a:solidFill>
                  <a:schemeClr val="dk1"/>
                </a:solidFill>
                <a:latin typeface="Arial"/>
                <a:ea typeface="Arial"/>
                <a:cs typeface="Arial"/>
                <a:sym typeface="Arial"/>
              </a:rPr>
              <a:t>HIC Reminder – Angel Jones</a:t>
            </a:r>
            <a:endParaRPr lang="en-US" sz="1600">
              <a:solidFill>
                <a:schemeClr val="dk1"/>
              </a:solidFill>
              <a:latin typeface="Arial"/>
              <a:ea typeface="Arial"/>
              <a:cs typeface="Arial"/>
            </a:endParaRPr>
          </a:p>
          <a:p>
            <a:pPr marL="285750" lvl="1" indent="-285750" algn="l">
              <a:lnSpc>
                <a:spcPct val="150000"/>
              </a:lnSpc>
              <a:spcBef>
                <a:spcPts val="0"/>
              </a:spcBef>
              <a:buSzPts val="1600"/>
              <a:buFont typeface="Arial"/>
              <a:buChar char="•"/>
            </a:pPr>
            <a:r>
              <a:rPr lang="en-US" sz="1600" b="1">
                <a:solidFill>
                  <a:schemeClr val="dk1"/>
                </a:solidFill>
                <a:latin typeface="Arial"/>
                <a:cs typeface="Arial"/>
                <a:sym typeface="Arial"/>
              </a:rPr>
              <a:t>Deceased Client Workflow </a:t>
            </a:r>
            <a:r>
              <a:rPr lang="en-US" sz="1600" b="1">
                <a:solidFill>
                  <a:schemeClr val="dk1"/>
                </a:solidFill>
                <a:latin typeface="Arial"/>
                <a:cs typeface="Arial"/>
              </a:rPr>
              <a:t>– Angel Jones</a:t>
            </a:r>
            <a:endParaRPr lang="en-US" sz="1600">
              <a:solidFill>
                <a:schemeClr val="dk1"/>
              </a:solidFill>
              <a:latin typeface="Arial"/>
              <a:cs typeface="Arial"/>
            </a:endParaRPr>
          </a:p>
          <a:p>
            <a:pPr marL="285750" lvl="1" indent="-285750" algn="l">
              <a:lnSpc>
                <a:spcPct val="150000"/>
              </a:lnSpc>
              <a:spcBef>
                <a:spcPts val="0"/>
              </a:spcBef>
              <a:buSzPts val="1600"/>
              <a:buFont typeface="Arial"/>
              <a:buChar char="•"/>
            </a:pPr>
            <a:r>
              <a:rPr lang="en-US" sz="1600" b="1">
                <a:solidFill>
                  <a:schemeClr val="dk1"/>
                </a:solidFill>
                <a:latin typeface="Arial"/>
                <a:cs typeface="Arial"/>
              </a:rPr>
              <a:t>New Videos: HMIS 101 Instructional, Client Access Rights, ROI – Racquel McGlashen</a:t>
            </a:r>
            <a:endParaRPr lang="en-US" sz="1600">
              <a:solidFill>
                <a:schemeClr val="dk1"/>
              </a:solidFill>
              <a:latin typeface="Arial"/>
              <a:cs typeface="Arial"/>
            </a:endParaRPr>
          </a:p>
          <a:p>
            <a:pPr marL="285750" lvl="1" indent="-285750" algn="l">
              <a:lnSpc>
                <a:spcPct val="150000"/>
              </a:lnSpc>
              <a:spcBef>
                <a:spcPts val="0"/>
              </a:spcBef>
              <a:buSzPts val="1600"/>
              <a:buFont typeface="Arial"/>
              <a:buChar char="•"/>
            </a:pPr>
            <a:r>
              <a:rPr lang="en-US" sz="1600" b="1">
                <a:solidFill>
                  <a:schemeClr val="dk1"/>
                </a:solidFill>
                <a:latin typeface="Arial"/>
                <a:cs typeface="Arial"/>
              </a:rPr>
              <a:t>2025 HMIS Goal: Reporting and Compliance – Angel Jones</a:t>
            </a:r>
            <a:endParaRPr lang="en-US">
              <a:solidFill>
                <a:schemeClr val="dk1"/>
              </a:solidFill>
            </a:endParaRPr>
          </a:p>
          <a:p>
            <a:pPr marL="0" lvl="0" indent="0" algn="l" rtl="0">
              <a:lnSpc>
                <a:spcPct val="150000"/>
              </a:lnSpc>
              <a:spcBef>
                <a:spcPts val="640"/>
              </a:spcBef>
              <a:spcAft>
                <a:spcPts val="0"/>
              </a:spcAft>
              <a:buNone/>
            </a:pPr>
            <a:endParaRPr sz="1600" b="1">
              <a:solidFill>
                <a:schemeClr val="dk1"/>
              </a:solidFill>
              <a:latin typeface="Arial"/>
              <a:ea typeface="Arial"/>
              <a:cs typeface="Arial"/>
              <a:sym typeface="Arial"/>
            </a:endParaRPr>
          </a:p>
          <a:p>
            <a:pPr marL="0" lvl="0" indent="0" algn="ctr" rtl="0">
              <a:spcBef>
                <a:spcPts val="640"/>
              </a:spcBef>
              <a:spcAft>
                <a:spcPts val="0"/>
              </a:spcAft>
              <a:buNone/>
            </a:pPr>
            <a:endParaRPr sz="2600"/>
          </a:p>
          <a:p>
            <a:pPr marL="0" lvl="0" indent="0" algn="ctr" rtl="0">
              <a:spcBef>
                <a:spcPts val="640"/>
              </a:spcBef>
              <a:spcAft>
                <a:spcPts val="0"/>
              </a:spcAft>
              <a:buNone/>
            </a:pPr>
            <a:endParaRPr sz="2600"/>
          </a:p>
          <a:p>
            <a:pPr marL="0" lvl="0" indent="0" algn="ctr" rtl="0">
              <a:spcBef>
                <a:spcPts val="640"/>
              </a:spcBef>
              <a:spcAft>
                <a:spcPts val="0"/>
              </a:spcAft>
              <a:buNone/>
            </a:pPr>
            <a:endParaRPr sz="2600"/>
          </a:p>
          <a:p>
            <a:pPr marL="0" lvl="0" indent="0" algn="ctr" rtl="0">
              <a:spcBef>
                <a:spcPts val="640"/>
              </a:spcBef>
              <a:spcAft>
                <a:spcPts val="0"/>
              </a:spcAft>
              <a:buNone/>
            </a:pPr>
            <a:endParaRPr/>
          </a:p>
        </p:txBody>
      </p:sp>
      <p:pic>
        <p:nvPicPr>
          <p:cNvPr id="2" name="Picture 1" descr="Hand Holding Clipboard Medical Report Stock Illustration - Download Image  Now - Blank, Care, Clip Art - iStock">
            <a:extLst>
              <a:ext uri="{FF2B5EF4-FFF2-40B4-BE49-F238E27FC236}">
                <a16:creationId xmlns:a16="http://schemas.microsoft.com/office/drawing/2014/main" id="{E187F2B5-559E-AD58-479F-DB37379B1DF0}"/>
              </a:ext>
            </a:extLst>
          </p:cNvPr>
          <p:cNvPicPr>
            <a:picLocks noChangeAspect="1"/>
          </p:cNvPicPr>
          <p:nvPr/>
        </p:nvPicPr>
        <p:blipFill>
          <a:blip r:embed="rId4"/>
          <a:stretch>
            <a:fillRect/>
          </a:stretch>
        </p:blipFill>
        <p:spPr>
          <a:xfrm>
            <a:off x="8556593" y="2853499"/>
            <a:ext cx="2782157" cy="2782157"/>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8837-237E-62B3-B2D0-A8A6479857F7}"/>
              </a:ext>
            </a:extLst>
          </p:cNvPr>
          <p:cNvSpPr>
            <a:spLocks noGrp="1"/>
          </p:cNvSpPr>
          <p:nvPr>
            <p:ph type="title"/>
          </p:nvPr>
        </p:nvSpPr>
        <p:spPr>
          <a:xfrm>
            <a:off x="609600" y="274638"/>
            <a:ext cx="10972800" cy="779585"/>
          </a:xfrm>
        </p:spPr>
        <p:txBody>
          <a:bodyPr/>
          <a:lstStyle/>
          <a:p>
            <a:pPr>
              <a:buNone/>
            </a:pPr>
            <a:r>
              <a:rPr lang="en-US" sz="3200" b="1">
                <a:solidFill>
                  <a:srgbClr val="002060"/>
                </a:solidFill>
                <a:latin typeface="Cabin"/>
                <a:sym typeface="Cabin"/>
              </a:rPr>
              <a:t>Welcome to the Team!</a:t>
            </a:r>
          </a:p>
        </p:txBody>
      </p:sp>
      <p:sp>
        <p:nvSpPr>
          <p:cNvPr id="5" name="Text Placeholder 4">
            <a:extLst>
              <a:ext uri="{FF2B5EF4-FFF2-40B4-BE49-F238E27FC236}">
                <a16:creationId xmlns:a16="http://schemas.microsoft.com/office/drawing/2014/main" id="{AC9B03E7-8923-0373-D89D-B4AFE0FA38F3}"/>
              </a:ext>
            </a:extLst>
          </p:cNvPr>
          <p:cNvSpPr>
            <a:spLocks noGrp="1"/>
          </p:cNvSpPr>
          <p:nvPr>
            <p:ph type="body" idx="1"/>
          </p:nvPr>
        </p:nvSpPr>
        <p:spPr>
          <a:xfrm>
            <a:off x="404446" y="1062892"/>
            <a:ext cx="5287108" cy="4514377"/>
          </a:xfrm>
        </p:spPr>
        <p:txBody>
          <a:bodyPr/>
          <a:lstStyle/>
          <a:p>
            <a:pPr marL="114300" indent="0" algn="ctr">
              <a:buNone/>
            </a:pPr>
            <a:r>
              <a:rPr lang="en-US" sz="2400" b="1"/>
              <a:t>Gregory Carter</a:t>
            </a:r>
          </a:p>
          <a:p>
            <a:pPr marL="114300" indent="0" algn="ctr">
              <a:buNone/>
            </a:pPr>
            <a:endParaRPr lang="en-US" sz="2400" b="1"/>
          </a:p>
          <a:p>
            <a:pPr marL="114300" indent="0" algn="ctr">
              <a:buNone/>
            </a:pPr>
            <a:endParaRPr lang="en-US" sz="2400" b="1"/>
          </a:p>
          <a:p>
            <a:pPr marL="114300" indent="0" algn="ctr">
              <a:buNone/>
            </a:pPr>
            <a:endParaRPr lang="en-US" sz="2400" b="1"/>
          </a:p>
          <a:p>
            <a:pPr marL="114300" indent="0" algn="ctr">
              <a:buNone/>
            </a:pPr>
            <a:endParaRPr lang="en-US" sz="1200">
              <a:latin typeface="Aptos"/>
            </a:endParaRPr>
          </a:p>
          <a:p>
            <a:pPr marL="114300" indent="0" algn="ctr">
              <a:buNone/>
            </a:pPr>
            <a:endParaRPr lang="en-US" sz="1200">
              <a:latin typeface="Aptos"/>
            </a:endParaRPr>
          </a:p>
          <a:p>
            <a:pPr marL="114300" indent="0" algn="ctr">
              <a:buNone/>
            </a:pPr>
            <a:endParaRPr lang="en-US" sz="1200">
              <a:latin typeface="Aptos"/>
            </a:endParaRPr>
          </a:p>
          <a:p>
            <a:pPr marL="114300" indent="0" algn="ctr">
              <a:buNone/>
            </a:pPr>
            <a:endParaRPr lang="en-US" sz="1200">
              <a:latin typeface="Aptos"/>
            </a:endParaRPr>
          </a:p>
          <a:p>
            <a:pPr marL="114300" indent="0" algn="ctr">
              <a:buNone/>
            </a:pPr>
            <a:endParaRPr lang="en-US" sz="1200">
              <a:latin typeface="Aptos"/>
            </a:endParaRPr>
          </a:p>
          <a:p>
            <a:pPr marL="114300" indent="0" algn="ctr">
              <a:buNone/>
            </a:pPr>
            <a:endParaRPr lang="en-US" sz="1200">
              <a:latin typeface="Aptos"/>
            </a:endParaRPr>
          </a:p>
          <a:p>
            <a:pPr marL="114300" indent="0" algn="ctr">
              <a:buNone/>
            </a:pPr>
            <a:endParaRPr lang="en-US" sz="1200">
              <a:latin typeface="Aptos"/>
            </a:endParaRPr>
          </a:p>
          <a:p>
            <a:pPr marL="114300" indent="0" algn="ctr">
              <a:buNone/>
            </a:pPr>
            <a:endParaRPr lang="en-US" sz="1200">
              <a:latin typeface="Aptos"/>
            </a:endParaRPr>
          </a:p>
          <a:p>
            <a:pPr marL="114300" indent="0" algn="ctr">
              <a:buNone/>
            </a:pPr>
            <a:endParaRPr lang="en-US" sz="1200">
              <a:latin typeface="Aptos"/>
            </a:endParaRPr>
          </a:p>
          <a:p>
            <a:pPr marL="114300" indent="0" algn="ctr">
              <a:buNone/>
            </a:pPr>
            <a:r>
              <a:rPr lang="en-US" sz="1200">
                <a:latin typeface="Aptos"/>
              </a:rPr>
              <a:t>I was born and raised in Columbus, Ohio.  I love to travel and have lived many different places including California, Texas and St. Thomas in the Virgin Islands,  now calling Florida my home.  I have a background in Business administration and I.T.  In my spare time I enjoy riding motorcycles and playing video games. I love helping people which is why I was drawn to HSN. </a:t>
            </a:r>
            <a:endParaRPr lang="en-US"/>
          </a:p>
        </p:txBody>
      </p:sp>
      <p:sp>
        <p:nvSpPr>
          <p:cNvPr id="7" name="TextBox 6">
            <a:extLst>
              <a:ext uri="{FF2B5EF4-FFF2-40B4-BE49-F238E27FC236}">
                <a16:creationId xmlns:a16="http://schemas.microsoft.com/office/drawing/2014/main" id="{AA7E8D1A-1D5E-71E2-8962-C79BD09DA906}"/>
              </a:ext>
            </a:extLst>
          </p:cNvPr>
          <p:cNvSpPr txBox="1"/>
          <p:nvPr/>
        </p:nvSpPr>
        <p:spPr>
          <a:xfrm>
            <a:off x="6357815" y="1058985"/>
            <a:ext cx="4954953"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Moesha Herron</a:t>
            </a:r>
          </a:p>
          <a:p>
            <a:pPr algn="ctr"/>
            <a:endParaRPr lang="en-US" sz="2400" b="1"/>
          </a:p>
          <a:p>
            <a:pPr algn="ctr"/>
            <a:endParaRPr lang="en-US" sz="2400" b="1"/>
          </a:p>
          <a:p>
            <a:pPr algn="ctr"/>
            <a:endParaRPr lang="en-US" sz="2400" b="1"/>
          </a:p>
          <a:p>
            <a:pPr algn="ctr"/>
            <a:endParaRPr lang="en-US" sz="2400" b="1"/>
          </a:p>
          <a:p>
            <a:pPr algn="ctr"/>
            <a:endParaRPr lang="en-US" sz="2400" b="1"/>
          </a:p>
          <a:p>
            <a:pPr algn="ctr"/>
            <a:endParaRPr lang="en-US" sz="2400" b="1"/>
          </a:p>
          <a:p>
            <a:pPr algn="ctr"/>
            <a:endParaRPr lang="en-US" sz="2400" b="1"/>
          </a:p>
          <a:p>
            <a:pPr algn="ctr"/>
            <a:endParaRPr lang="en-US" sz="2400" b="1"/>
          </a:p>
          <a:p>
            <a:pPr algn="ctr"/>
            <a:endParaRPr lang="en-US" sz="2400" b="1"/>
          </a:p>
          <a:p>
            <a:pPr algn="ctr"/>
            <a:r>
              <a:rPr lang="en-US" sz="1200">
                <a:latin typeface="Aptos"/>
              </a:rPr>
              <a:t>I’m originally from Orlando, FL, and a proud native of the Parramore area. After graduating from the amazing Jones High School in 2020, I moved to New Orleans to pursue my bachelor's degree at Xavier University of Louisiana. Currently, I am working on my Master of Social Work (MSW) through LSU Online, with plans to become a Licensed Clinical Social Worker (LCSW) and eventually earn my Psy.D.</a:t>
            </a:r>
            <a:endParaRPr lang="en-US"/>
          </a:p>
          <a:p>
            <a:pPr algn="ctr"/>
            <a:r>
              <a:rPr lang="en-US" sz="1200">
                <a:latin typeface="Aptos"/>
              </a:rPr>
              <a:t>Outside of work, I love reading, exploring new places with my 1-year-old, and cooking. I’m thrilled to be part of this team and can’t wait to contribute as we work together to help as many people as possible make their way home!</a:t>
            </a:r>
            <a:endParaRPr lang="en-US"/>
          </a:p>
          <a:p>
            <a:pPr algn="ctr"/>
            <a:endParaRPr lang="en-US" sz="2400" b="1"/>
          </a:p>
        </p:txBody>
      </p:sp>
      <p:pic>
        <p:nvPicPr>
          <p:cNvPr id="3" name="Picture 2" descr="A person in a suit and tie&#10;&#10;Description automatically generated">
            <a:extLst>
              <a:ext uri="{FF2B5EF4-FFF2-40B4-BE49-F238E27FC236}">
                <a16:creationId xmlns:a16="http://schemas.microsoft.com/office/drawing/2014/main" id="{7F6E5599-03C5-F759-CC10-193CD8F43CE7}"/>
              </a:ext>
            </a:extLst>
          </p:cNvPr>
          <p:cNvPicPr>
            <a:picLocks noChangeAspect="1"/>
          </p:cNvPicPr>
          <p:nvPr/>
        </p:nvPicPr>
        <p:blipFill>
          <a:blip r:embed="rId3"/>
          <a:stretch>
            <a:fillRect/>
          </a:stretch>
        </p:blipFill>
        <p:spPr>
          <a:xfrm>
            <a:off x="1859573" y="1580417"/>
            <a:ext cx="2400300" cy="3028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person in a green dress&#10;&#10;Description automatically generated">
            <a:extLst>
              <a:ext uri="{FF2B5EF4-FFF2-40B4-BE49-F238E27FC236}">
                <a16:creationId xmlns:a16="http://schemas.microsoft.com/office/drawing/2014/main" id="{8FD24EAA-8527-D7D1-807C-13BC26A880DC}"/>
              </a:ext>
            </a:extLst>
          </p:cNvPr>
          <p:cNvPicPr>
            <a:picLocks noChangeAspect="1"/>
          </p:cNvPicPr>
          <p:nvPr/>
        </p:nvPicPr>
        <p:blipFill>
          <a:blip r:embed="rId4"/>
          <a:stretch>
            <a:fillRect/>
          </a:stretch>
        </p:blipFill>
        <p:spPr>
          <a:xfrm>
            <a:off x="7429785" y="1582615"/>
            <a:ext cx="2818832" cy="2942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548203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63E15-1E74-EE4D-FE06-3891C390365C}"/>
              </a:ext>
            </a:extLst>
          </p:cNvPr>
          <p:cNvSpPr>
            <a:spLocks noGrp="1"/>
          </p:cNvSpPr>
          <p:nvPr>
            <p:ph type="title"/>
          </p:nvPr>
        </p:nvSpPr>
        <p:spPr/>
        <p:txBody>
          <a:bodyPr/>
          <a:lstStyle/>
          <a:p>
            <a:pPr>
              <a:buNone/>
            </a:pPr>
            <a:r>
              <a:rPr lang="en-US" sz="4400" b="1">
                <a:solidFill>
                  <a:srgbClr val="002060"/>
                </a:solidFill>
                <a:latin typeface="Cabin"/>
              </a:rPr>
              <a:t>LSA Submission FY 23-24</a:t>
            </a:r>
          </a:p>
        </p:txBody>
      </p:sp>
      <p:sp>
        <p:nvSpPr>
          <p:cNvPr id="3" name="Text Placeholder 2">
            <a:extLst>
              <a:ext uri="{FF2B5EF4-FFF2-40B4-BE49-F238E27FC236}">
                <a16:creationId xmlns:a16="http://schemas.microsoft.com/office/drawing/2014/main" id="{6E28CCB5-C49F-19C4-48C0-C5BEDD60FCB7}"/>
              </a:ext>
            </a:extLst>
          </p:cNvPr>
          <p:cNvSpPr>
            <a:spLocks noGrp="1"/>
          </p:cNvSpPr>
          <p:nvPr>
            <p:ph type="body" idx="1"/>
          </p:nvPr>
        </p:nvSpPr>
        <p:spPr/>
        <p:txBody>
          <a:bodyPr/>
          <a:lstStyle/>
          <a:p>
            <a:r>
              <a:rPr lang="en-US" sz="1600" b="1"/>
              <a:t>LSA was submitted on 1/9/2025</a:t>
            </a:r>
            <a:endParaRPr lang="en-US" sz="1600"/>
          </a:p>
          <a:p>
            <a:pPr lvl="1">
              <a:buFont typeface="Courier New"/>
              <a:buChar char="o"/>
            </a:pPr>
            <a:r>
              <a:rPr lang="en-US" sz="1600"/>
              <a:t>The LSA or "Longitudinal Systems Analysis" is a required HUD report submitted annually as part of the AHAR (</a:t>
            </a:r>
            <a:r>
              <a:rPr lang="en-US" sz="1600">
                <a:hlinkClick r:id="rId2"/>
              </a:rPr>
              <a:t>Annual Homeless Assessment Repor</a:t>
            </a:r>
            <a:r>
              <a:rPr lang="en-US" sz="1600"/>
              <a:t>t).</a:t>
            </a:r>
          </a:p>
          <a:p>
            <a:pPr marL="114300" indent="0">
              <a:buNone/>
            </a:pPr>
            <a:endParaRPr lang="en-US" sz="1200"/>
          </a:p>
          <a:p>
            <a:pPr marL="114300" indent="0">
              <a:buNone/>
            </a:pPr>
            <a:r>
              <a:rPr lang="en-US" sz="1600"/>
              <a:t>The process of submitting the LSA often identifies system-wide issues. For 23-24, here were some of the issues we encountered in the clean-up process:</a:t>
            </a:r>
          </a:p>
          <a:p>
            <a:pPr marL="114300" indent="0">
              <a:buNone/>
            </a:pPr>
            <a:endParaRPr lang="en-US" sz="1600"/>
          </a:p>
          <a:p>
            <a:r>
              <a:rPr lang="en-US" sz="1600"/>
              <a:t>Overlap issues with ES and TH projects (not exiting people from shelter the day they leave)</a:t>
            </a:r>
          </a:p>
          <a:p>
            <a:r>
              <a:rPr lang="en-US" sz="1600"/>
              <a:t>Child-only households (missed exits for children)</a:t>
            </a:r>
          </a:p>
          <a:p>
            <a:r>
              <a:rPr lang="en-US" sz="1600"/>
              <a:t>Missing </a:t>
            </a:r>
            <a:r>
              <a:rPr lang="en-US" sz="1600" err="1"/>
              <a:t>EnrollmentCoC</a:t>
            </a:r>
            <a:r>
              <a:rPr lang="en-US" sz="1600"/>
              <a:t> values (canceling the workflow without completing the assessments)</a:t>
            </a:r>
          </a:p>
          <a:p>
            <a:endParaRPr lang="en-US" sz="1600"/>
          </a:p>
          <a:p>
            <a:pPr marL="114300" indent="0">
              <a:buNone/>
            </a:pPr>
            <a:r>
              <a:rPr lang="en-US" sz="1600"/>
              <a:t>A Data Analysis Tool called EVA was developed to use in tandem with the LSA report. Using this tool, the HMIS Team can identify issues related to; child-only households, overlapping enrollments, and missing </a:t>
            </a:r>
            <a:r>
              <a:rPr lang="en-US" sz="1600" err="1"/>
              <a:t>EnrollmentCoC</a:t>
            </a:r>
            <a:r>
              <a:rPr lang="en-US" sz="1600"/>
              <a:t> values. </a:t>
            </a:r>
          </a:p>
          <a:p>
            <a:pPr marL="114300" indent="0">
              <a:buNone/>
            </a:pPr>
            <a:endParaRPr lang="en-US" sz="1600"/>
          </a:p>
          <a:p>
            <a:pPr marL="114300" indent="0">
              <a:buNone/>
            </a:pPr>
            <a:r>
              <a:rPr lang="en-US" sz="1600"/>
              <a:t>In the future, if you receive a file containing any of these errors for your projects, please make them a priority to address. </a:t>
            </a:r>
          </a:p>
          <a:p>
            <a:endParaRPr lang="en-US"/>
          </a:p>
          <a:p>
            <a:endParaRPr lang="en-US"/>
          </a:p>
        </p:txBody>
      </p:sp>
    </p:spTree>
    <p:extLst>
      <p:ext uri="{BB962C8B-B14F-4D97-AF65-F5344CB8AC3E}">
        <p14:creationId xmlns:p14="http://schemas.microsoft.com/office/powerpoint/2010/main" val="2085230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545E-782F-7D28-FD12-CE171BE32CBA}"/>
              </a:ext>
            </a:extLst>
          </p:cNvPr>
          <p:cNvSpPr>
            <a:spLocks noGrp="1"/>
          </p:cNvSpPr>
          <p:nvPr>
            <p:ph type="title"/>
          </p:nvPr>
        </p:nvSpPr>
        <p:spPr/>
        <p:txBody>
          <a:bodyPr/>
          <a:lstStyle/>
          <a:p>
            <a:pPr>
              <a:buNone/>
            </a:pPr>
            <a:r>
              <a:rPr lang="en-US" sz="4400" b="1">
                <a:solidFill>
                  <a:srgbClr val="002060"/>
                </a:solidFill>
                <a:latin typeface="Cabin"/>
              </a:rPr>
              <a:t>PIT Announcements</a:t>
            </a:r>
          </a:p>
        </p:txBody>
      </p:sp>
      <p:sp>
        <p:nvSpPr>
          <p:cNvPr id="3" name="Text Placeholder 2">
            <a:extLst>
              <a:ext uri="{FF2B5EF4-FFF2-40B4-BE49-F238E27FC236}">
                <a16:creationId xmlns:a16="http://schemas.microsoft.com/office/drawing/2014/main" id="{5C8677CE-CE17-08C8-F6D3-BE2844CA1BFD}"/>
              </a:ext>
            </a:extLst>
          </p:cNvPr>
          <p:cNvSpPr>
            <a:spLocks noGrp="1"/>
          </p:cNvSpPr>
          <p:nvPr>
            <p:ph type="body" idx="1"/>
          </p:nvPr>
        </p:nvSpPr>
        <p:spPr>
          <a:xfrm>
            <a:off x="609600" y="1600200"/>
            <a:ext cx="10972800" cy="4971576"/>
          </a:xfrm>
        </p:spPr>
        <p:txBody>
          <a:bodyPr/>
          <a:lstStyle/>
          <a:p>
            <a:pPr marL="400050" indent="-285750"/>
            <a:r>
              <a:rPr lang="en-US" sz="1800"/>
              <a:t>The PIT Count Date is set for 1/27/2025 (Monday Night)</a:t>
            </a:r>
          </a:p>
          <a:p>
            <a:pPr lvl="1"/>
            <a:r>
              <a:rPr lang="en-US" sz="1800"/>
              <a:t>Sheltered count will be collected on 1/27/2025</a:t>
            </a:r>
          </a:p>
          <a:p>
            <a:pPr lvl="1"/>
            <a:r>
              <a:rPr lang="en-US" sz="1800"/>
              <a:t>Unsheltered count will be collected between 1/28/2024-1/30/2024</a:t>
            </a:r>
          </a:p>
          <a:p>
            <a:pPr lvl="1"/>
            <a:endParaRPr lang="en-US" sz="1800"/>
          </a:p>
          <a:p>
            <a:r>
              <a:rPr lang="en-US" sz="1800"/>
              <a:t>If you are interested in volunteering for the unsheltered count, please register for a shift </a:t>
            </a:r>
            <a:r>
              <a:rPr lang="en-US" sz="1800">
                <a:hlinkClick r:id="rId2"/>
              </a:rPr>
              <a:t>here</a:t>
            </a:r>
            <a:endParaRPr lang="en-US" sz="1800"/>
          </a:p>
          <a:p>
            <a:pPr lvl="1"/>
            <a:r>
              <a:rPr lang="en-US" sz="1800"/>
              <a:t>Locations available in Orange, Osceola and Seminole counties</a:t>
            </a:r>
          </a:p>
          <a:p>
            <a:pPr lvl="1"/>
            <a:r>
              <a:rPr lang="en-US" sz="1800"/>
              <a:t>3 ½ hour shifts </a:t>
            </a:r>
          </a:p>
          <a:p>
            <a:pPr marL="114300" indent="0">
              <a:buNone/>
            </a:pPr>
            <a:endParaRPr lang="en-US"/>
          </a:p>
          <a:p>
            <a:pPr marL="114300" indent="0">
              <a:buNone/>
            </a:pPr>
            <a:endParaRPr lang="en-US"/>
          </a:p>
          <a:p>
            <a:pPr marL="114300" indent="0">
              <a:buNone/>
            </a:pPr>
            <a:endParaRPr lang="en-US"/>
          </a:p>
          <a:p>
            <a:pPr marL="114300" indent="0">
              <a:buNone/>
            </a:pPr>
            <a:endParaRPr lang="en-US"/>
          </a:p>
          <a:p>
            <a:pPr marL="114300" indent="0">
              <a:buNone/>
            </a:pPr>
            <a:endParaRPr lang="en-US"/>
          </a:p>
          <a:p>
            <a:endParaRPr lang="en-US"/>
          </a:p>
          <a:p>
            <a:endParaRPr lang="en-US"/>
          </a:p>
          <a:p>
            <a:pPr marL="114300" indent="0" algn="ctr">
              <a:buNone/>
            </a:pPr>
            <a:r>
              <a:rPr lang="en-US" sz="2400" b="1"/>
              <a:t>The more volunteers we get, the more accurate the count! </a:t>
            </a:r>
          </a:p>
          <a:p>
            <a:pPr marL="114300" indent="0" algn="ctr">
              <a:buNone/>
            </a:pPr>
            <a:r>
              <a:rPr lang="en-US" sz="2400" b="1"/>
              <a:t>Thank you in advance for helping the people who need us most. </a:t>
            </a:r>
            <a:endParaRPr lang="en-US"/>
          </a:p>
        </p:txBody>
      </p:sp>
      <p:pic>
        <p:nvPicPr>
          <p:cNvPr id="14" name="Picture 13" descr="A hand holding a clipboard with a pencil and check marks&#10;&#10;Description automatically generated">
            <a:extLst>
              <a:ext uri="{FF2B5EF4-FFF2-40B4-BE49-F238E27FC236}">
                <a16:creationId xmlns:a16="http://schemas.microsoft.com/office/drawing/2014/main" id="{D0D6CFEE-C539-9A99-5D3B-FA97AC4D8D41}"/>
              </a:ext>
            </a:extLst>
          </p:cNvPr>
          <p:cNvPicPr>
            <a:picLocks noChangeAspect="1"/>
          </p:cNvPicPr>
          <p:nvPr/>
        </p:nvPicPr>
        <p:blipFill>
          <a:blip r:embed="rId3"/>
          <a:stretch>
            <a:fillRect/>
          </a:stretch>
        </p:blipFill>
        <p:spPr>
          <a:xfrm>
            <a:off x="5390739" y="3638225"/>
            <a:ext cx="1742516" cy="17644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749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519A-37FB-CEE4-DA50-6F62FFDCD464}"/>
              </a:ext>
            </a:extLst>
          </p:cNvPr>
          <p:cNvSpPr>
            <a:spLocks noGrp="1"/>
          </p:cNvSpPr>
          <p:nvPr>
            <p:ph type="title"/>
          </p:nvPr>
        </p:nvSpPr>
        <p:spPr/>
        <p:txBody>
          <a:bodyPr/>
          <a:lstStyle/>
          <a:p>
            <a:pPr>
              <a:buNone/>
            </a:pPr>
            <a:r>
              <a:rPr lang="en-US" sz="3600" b="1">
                <a:solidFill>
                  <a:srgbClr val="002060"/>
                </a:solidFill>
                <a:latin typeface="Cabin"/>
              </a:rPr>
              <a:t>Key Findings of the 2024 AHAR PIT Estimates</a:t>
            </a:r>
          </a:p>
        </p:txBody>
      </p:sp>
      <p:sp>
        <p:nvSpPr>
          <p:cNvPr id="3" name="Text Placeholder 2">
            <a:extLst>
              <a:ext uri="{FF2B5EF4-FFF2-40B4-BE49-F238E27FC236}">
                <a16:creationId xmlns:a16="http://schemas.microsoft.com/office/drawing/2014/main" id="{83675AB5-A10D-E9B7-70F8-05C40E75DF02}"/>
              </a:ext>
            </a:extLst>
          </p:cNvPr>
          <p:cNvSpPr>
            <a:spLocks noGrp="1"/>
          </p:cNvSpPr>
          <p:nvPr>
            <p:ph type="body" idx="1"/>
          </p:nvPr>
        </p:nvSpPr>
        <p:spPr/>
        <p:txBody>
          <a:bodyPr/>
          <a:lstStyle/>
          <a:p>
            <a:r>
              <a:rPr lang="en-US"/>
              <a:t>PIT Data is used as part of the AHAR report. </a:t>
            </a:r>
            <a:r>
              <a:rPr lang="en-US">
                <a:hlinkClick r:id="rId2"/>
              </a:rPr>
              <a:t>The 2024 AHAR: Part 1 - PIT Estimates of Homelessness in the U.S. is available now.</a:t>
            </a:r>
            <a:r>
              <a:rPr lang="en-US"/>
              <a:t> </a:t>
            </a:r>
          </a:p>
          <a:p>
            <a:pPr marL="114300" indent="0">
              <a:buNone/>
            </a:pPr>
            <a:endParaRPr lang="en-US"/>
          </a:p>
          <a:p>
            <a:r>
              <a:rPr lang="en-US" b="1"/>
              <a:t>The number of people experiencing homelessness on a single night in 2024 was the highest ever recorded</a:t>
            </a:r>
            <a:r>
              <a:rPr lang="en-US"/>
              <a:t>. A total of 771,480 people – or about 23 of every 10,000 people in the United States – experienced homelessness in an emergency shelter, safe haven, transitional housing program, or in unsheltered locations across the country. Several factors likely contributed to this historically high number: housing affordability, rising inflation, stagnating wages, and the effects of systemic racism. Additionally, the end of prevention programs that were put in place during the COVID-19 pandemic also had an impact.</a:t>
            </a:r>
          </a:p>
          <a:p>
            <a:r>
              <a:rPr lang="en-US"/>
              <a:t>Nearly all populations reached record levels:</a:t>
            </a:r>
          </a:p>
          <a:p>
            <a:pPr lvl="1"/>
            <a:r>
              <a:rPr lang="en-US" b="1"/>
              <a:t>People in families with children had the largest single year increase in homelessness.</a:t>
            </a:r>
            <a:r>
              <a:rPr lang="en-US"/>
              <a:t> Overall, the number of people experiencing homelessness increased by 18 percent.  </a:t>
            </a:r>
          </a:p>
          <a:p>
            <a:pPr lvl="1"/>
            <a:r>
              <a:rPr lang="en-US" b="1"/>
              <a:t>Nearly 150,000 children experienced homelessness on a single night in 2024</a:t>
            </a:r>
            <a:r>
              <a:rPr lang="en-US"/>
              <a:t>, reflecting a 33 percent increase (or 32,618 more children) over 2023.</a:t>
            </a:r>
          </a:p>
          <a:p>
            <a:pPr lvl="1"/>
            <a:r>
              <a:rPr lang="en-US" b="1"/>
              <a:t>About one in every five people experiencing homelessness on a single night in 2024 was age 55 or older.</a:t>
            </a:r>
            <a:r>
              <a:rPr lang="en-US"/>
              <a:t> Nearly half of adults aged 55 or older (46%) were experiencing unsheltered homelessness in places not meant for human habitation. </a:t>
            </a:r>
          </a:p>
          <a:p>
            <a:pPr lvl="1"/>
            <a:r>
              <a:rPr lang="en-US" b="1"/>
              <a:t>Veterans were the only population to report continued declines in homelessness.</a:t>
            </a:r>
            <a:r>
              <a:rPr lang="en-US"/>
              <a:t> Between 2023 and 2024, the number of veterans experiencing homelessness declined by eight percent.</a:t>
            </a:r>
          </a:p>
          <a:p>
            <a:pPr lvl="1"/>
            <a:r>
              <a:rPr lang="en-US" b="1"/>
              <a:t>One in every three individuals experiencing homelessness reported having experienced chronic patterns of homelessness</a:t>
            </a:r>
            <a:r>
              <a:rPr lang="en-US"/>
              <a:t>, or 152,585 people. This is the highest number of individuals experiencing chronic patterns of homelessness counted in the PIT.</a:t>
            </a:r>
          </a:p>
          <a:p>
            <a:pPr lvl="1"/>
            <a:endParaRPr lang="en-US"/>
          </a:p>
        </p:txBody>
      </p:sp>
    </p:spTree>
    <p:extLst>
      <p:ext uri="{BB962C8B-B14F-4D97-AF65-F5344CB8AC3E}">
        <p14:creationId xmlns:p14="http://schemas.microsoft.com/office/powerpoint/2010/main" val="567104446"/>
      </p:ext>
    </p:extLst>
  </p:cSld>
  <p:clrMapOvr>
    <a:masterClrMapping/>
  </p:clrMapOvr>
</p:sld>
</file>

<file path=ppt/theme/theme1.xml><?xml version="1.0" encoding="utf-8"?>
<a:theme xmlns:a="http://schemas.openxmlformats.org/drawingml/2006/main"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83CD3CEA46F344B63671DF599CA9FA" ma:contentTypeVersion="12" ma:contentTypeDescription="Create a new document." ma:contentTypeScope="" ma:versionID="4a8c8d2f061bd1cb8c5cc9f7c7ce5304">
  <xsd:schema xmlns:xsd="http://www.w3.org/2001/XMLSchema" xmlns:xs="http://www.w3.org/2001/XMLSchema" xmlns:p="http://schemas.microsoft.com/office/2006/metadata/properties" xmlns:ns2="0541e99a-7c70-4f4b-bae7-f0dc6d392b22" xmlns:ns3="68fc52cf-bb2c-404d-9941-b3d086d3fdc1" targetNamespace="http://schemas.microsoft.com/office/2006/metadata/properties" ma:root="true" ma:fieldsID="b5c345093b511191f7df24c2e9035b4d" ns2:_="" ns3:_="">
    <xsd:import namespace="0541e99a-7c70-4f4b-bae7-f0dc6d392b22"/>
    <xsd:import namespace="68fc52cf-bb2c-404d-9941-b3d086d3fdc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41e99a-7c70-4f4b-bae7-f0dc6d392b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e96d8c-cf76-4054-a2eb-7be0d571c7e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fc52cf-bb2c-404d-9941-b3d086d3fdc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490ca9d-2c0d-40c6-a023-414d0a28ed47}" ma:internalName="TaxCatchAll" ma:showField="CatchAllData" ma:web="68fc52cf-bb2c-404d-9941-b3d086d3fd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0541e99a-7c70-4f4b-bae7-f0dc6d392b22" xsi:nil="true"/>
    <lcf76f155ced4ddcb4097134ff3c332f xmlns="0541e99a-7c70-4f4b-bae7-f0dc6d392b22">
      <Terms xmlns="http://schemas.microsoft.com/office/infopath/2007/PartnerControls"/>
    </lcf76f155ced4ddcb4097134ff3c332f>
    <TaxCatchAll xmlns="68fc52cf-bb2c-404d-9941-b3d086d3fdc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11238B-650E-4F8D-BD21-33C47C2FF867}">
  <ds:schemaRefs>
    <ds:schemaRef ds:uri="0541e99a-7c70-4f4b-bae7-f0dc6d392b22"/>
    <ds:schemaRef ds:uri="68fc52cf-bb2c-404d-9941-b3d086d3fd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8EDFDF0-71BF-4906-849A-09C8011F1672}">
  <ds:schemaRefs>
    <ds:schemaRef ds:uri="0541e99a-7c70-4f4b-bae7-f0dc6d392b22"/>
    <ds:schemaRef ds:uri="68fc52cf-bb2c-404d-9941-b3d086d3fdc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3DE259A-5EFA-4060-9F42-B73EB0A368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14</Notes>
  <HiddenSlides>2</HiddenSlide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2018_HMIS PowerPoint Template</vt:lpstr>
      <vt:lpstr>2018_HMIS PowerPoint Template</vt:lpstr>
      <vt:lpstr>HMIS Advisory  Committee Meeting</vt:lpstr>
      <vt:lpstr>HMIS Advisory Committee Mission</vt:lpstr>
      <vt:lpstr>HMIS Advisory Committee</vt:lpstr>
      <vt:lpstr>Agenda</vt:lpstr>
      <vt:lpstr>HMIS Team Reports</vt:lpstr>
      <vt:lpstr>Welcome to the Team!</vt:lpstr>
      <vt:lpstr>LSA Submission FY 23-24</vt:lpstr>
      <vt:lpstr>PIT Announcements</vt:lpstr>
      <vt:lpstr>Key Findings of the 2024 AHAR PIT Estimates</vt:lpstr>
      <vt:lpstr>HIC/PIT Reminders</vt:lpstr>
      <vt:lpstr>Deceased Client Notifications in HMIS</vt:lpstr>
      <vt:lpstr>Potential Solutions for Notification</vt:lpstr>
      <vt:lpstr>HMIS Training &amp; Support</vt:lpstr>
      <vt:lpstr>HMIS Training &amp; Support </vt:lpstr>
      <vt:lpstr>New Videos: HMIS 101 Instructional, Client Access Rights &amp; ROI</vt:lpstr>
      <vt:lpstr>Release of Information (ROI)</vt:lpstr>
      <vt:lpstr>2025 HMIS Goal: Reporting and Compliance</vt:lpstr>
      <vt:lpstr>HSN University Training</vt:lpstr>
      <vt:lpstr>HMIS Data Quality Monitoring</vt:lpstr>
      <vt:lpstr>Committee Roll-Call Vote HMIS Committee Officers</vt:lpstr>
      <vt:lpstr>Committee Roll-Call Vote Any other motion before committee</vt:lpstr>
      <vt:lpstr>PowerPoint Presentation</vt:lpstr>
      <vt:lpstr>HSN HMIS Team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HMIS Advisory  Committee Meeting</dc:title>
  <cp:revision>39</cp:revision>
  <dcterms:modified xsi:type="dcterms:W3CDTF">2025-01-16T19:36:43Z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0x0101007D83CD3CEA46F344B63671DF599CA9FA</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{"FileActivityType":"9","FileActivityTimeStamp":"2025-01-14T14:52:52.153Z","FileActivityUsersOnPage":[{"DisplayName":"Brittney Behr","Id":"brittney.behr@hsncfl.org"},{"DisplayName":"Brittney Behr","Id":"brittney.behr@hsncfl.org"}],"FileActivityNavigationId":null}</vt:lpwstr>
  </property>
  <property fmtid="{D5CDD505-2E9C-101B-9397-08002B2CF9AE}" pid="9" name="TriggerFlowInfo">
    <vt:lpwstr/>
  </property>
  <property fmtid="{D5CDD505-2E9C-101B-9397-08002B2CF9AE}" pid="10" name="SharedWithUsers">
    <vt:lpwstr>71;#Agustin Paz;#72;#Ashley Brozenske;#7;#Angel Jones;#67;#Racquel McGlashen;#40;#Tyler Claitt;#42;#Tim Reed;#102;#Jackie Ebert;#4;#Brittney Behr;#83;#Aja Hunter;#152;#Jennifer Royce</vt:lpwstr>
  </property>
</Properties>
</file>